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0" r:id="rId3"/>
    <p:sldId id="283" r:id="rId4"/>
    <p:sldId id="284" r:id="rId5"/>
    <p:sldId id="292" r:id="rId6"/>
    <p:sldId id="285" r:id="rId7"/>
    <p:sldId id="286" r:id="rId8"/>
    <p:sldId id="287" r:id="rId9"/>
    <p:sldId id="288" r:id="rId10"/>
    <p:sldId id="291" r:id="rId11"/>
    <p:sldId id="293" r:id="rId12"/>
    <p:sldId id="294" r:id="rId13"/>
    <p:sldId id="260" r:id="rId14"/>
    <p:sldId id="275" r:id="rId15"/>
    <p:sldId id="277" r:id="rId16"/>
    <p:sldId id="295" r:id="rId17"/>
    <p:sldId id="296" r:id="rId18"/>
    <p:sldId id="271" r:id="rId19"/>
    <p:sldId id="279" r:id="rId20"/>
    <p:sldId id="272" r:id="rId21"/>
    <p:sldId id="278" r:id="rId22"/>
    <p:sldId id="267" r:id="rId23"/>
    <p:sldId id="268" r:id="rId24"/>
    <p:sldId id="269" r:id="rId25"/>
    <p:sldId id="261" r:id="rId26"/>
    <p:sldId id="262" r:id="rId27"/>
    <p:sldId id="263" r:id="rId28"/>
    <p:sldId id="264" r:id="rId29"/>
    <p:sldId id="266" r:id="rId30"/>
    <p:sldId id="270" r:id="rId31"/>
    <p:sldId id="273" r:id="rId32"/>
    <p:sldId id="274" r:id="rId33"/>
    <p:sldId id="276" r:id="rId34"/>
    <p:sldId id="257" r:id="rId35"/>
    <p:sldId id="258" r:id="rId36"/>
    <p:sldId id="259" r:id="rId37"/>
    <p:sldId id="265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9013" autoAdjust="0"/>
  </p:normalViewPr>
  <p:slideViewPr>
    <p:cSldViewPr>
      <p:cViewPr varScale="1">
        <p:scale>
          <a:sx n="36" d="100"/>
          <a:sy n="36" d="100"/>
        </p:scale>
        <p:origin x="237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F5648-2E20-4A0B-BEAC-9212D04E58F0}" type="doc">
      <dgm:prSet loTypeId="urn:microsoft.com/office/officeart/2005/8/layout/lProcess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CEC25A5-A55E-4733-9AB7-CF7DA64B7A4E}">
      <dgm:prSet phldrT="[Text]"/>
      <dgm:spPr/>
      <dgm:t>
        <a:bodyPr/>
        <a:lstStyle/>
        <a:p>
          <a:r>
            <a:rPr lang="en-US" dirty="0" smtClean="0"/>
            <a:t>Feature Scenario</a:t>
          </a:r>
          <a:endParaRPr lang="en-GB" dirty="0"/>
        </a:p>
      </dgm:t>
    </dgm:pt>
    <dgm:pt modelId="{5D653E52-EFF2-4BD6-B40F-344CD361D7C5}" type="parTrans" cxnId="{BD491923-1BA7-4736-AE09-73213F4E7DF8}">
      <dgm:prSet/>
      <dgm:spPr/>
      <dgm:t>
        <a:bodyPr/>
        <a:lstStyle/>
        <a:p>
          <a:endParaRPr lang="en-GB"/>
        </a:p>
      </dgm:t>
    </dgm:pt>
    <dgm:pt modelId="{548A330E-FA03-4378-873F-61B41CD2494B}" type="sibTrans" cxnId="{BD491923-1BA7-4736-AE09-73213F4E7DF8}">
      <dgm:prSet/>
      <dgm:spPr/>
      <dgm:t>
        <a:bodyPr/>
        <a:lstStyle/>
        <a:p>
          <a:endParaRPr lang="en-GB"/>
        </a:p>
      </dgm:t>
    </dgm:pt>
    <dgm:pt modelId="{3C9A8730-A579-4BC9-94E3-EB9136CA77AD}">
      <dgm:prSet phldrT="[Text]"/>
      <dgm:spPr/>
      <dgm:t>
        <a:bodyPr/>
        <a:lstStyle/>
        <a:p>
          <a:r>
            <a:rPr lang="en-US" dirty="0" smtClean="0"/>
            <a:t>E2E Designer</a:t>
          </a:r>
          <a:endParaRPr lang="en-GB" dirty="0"/>
        </a:p>
      </dgm:t>
    </dgm:pt>
    <dgm:pt modelId="{F038C4DA-E4FD-490A-868F-25ADDDCD9A17}" type="parTrans" cxnId="{0E25E63E-9FE7-4543-A291-34D51156F600}">
      <dgm:prSet/>
      <dgm:spPr/>
      <dgm:t>
        <a:bodyPr/>
        <a:lstStyle/>
        <a:p>
          <a:endParaRPr lang="en-GB"/>
        </a:p>
      </dgm:t>
    </dgm:pt>
    <dgm:pt modelId="{BC688B8A-74CE-4560-9899-4AE2F83177AA}" type="sibTrans" cxnId="{0E25E63E-9FE7-4543-A291-34D51156F600}">
      <dgm:prSet/>
      <dgm:spPr/>
      <dgm:t>
        <a:bodyPr/>
        <a:lstStyle/>
        <a:p>
          <a:endParaRPr lang="en-GB"/>
        </a:p>
      </dgm:t>
    </dgm:pt>
    <dgm:pt modelId="{C51D947F-5B72-4729-81BE-4D9895280A0C}">
      <dgm:prSet phldrT="[Text]"/>
      <dgm:spPr/>
      <dgm:t>
        <a:bodyPr/>
        <a:lstStyle/>
        <a:p>
          <a:r>
            <a:rPr lang="en-US" dirty="0" smtClean="0"/>
            <a:t>Component Solution * Dev</a:t>
          </a:r>
          <a:endParaRPr lang="en-GB" dirty="0"/>
        </a:p>
      </dgm:t>
    </dgm:pt>
    <dgm:pt modelId="{38838F34-4648-4857-99F3-B0F73896DAA9}" type="parTrans" cxnId="{A55D4DC8-218B-4D52-8AEE-F594DD0E0494}">
      <dgm:prSet/>
      <dgm:spPr/>
      <dgm:t>
        <a:bodyPr/>
        <a:lstStyle/>
        <a:p>
          <a:endParaRPr lang="en-GB"/>
        </a:p>
      </dgm:t>
    </dgm:pt>
    <dgm:pt modelId="{E70DFB7F-6085-471F-8AA2-DC283827EF48}" type="sibTrans" cxnId="{A55D4DC8-218B-4D52-8AEE-F594DD0E0494}">
      <dgm:prSet/>
      <dgm:spPr/>
      <dgm:t>
        <a:bodyPr/>
        <a:lstStyle/>
        <a:p>
          <a:endParaRPr lang="en-GB"/>
        </a:p>
      </dgm:t>
    </dgm:pt>
    <dgm:pt modelId="{3DD5015C-F4AE-46A1-85E5-1683513F7AC2}">
      <dgm:prSet phldrT="[Text]"/>
      <dgm:spPr/>
      <dgm:t>
        <a:bodyPr/>
        <a:lstStyle/>
        <a:p>
          <a:r>
            <a:rPr lang="en-US" dirty="0" smtClean="0"/>
            <a:t>Automation Code</a:t>
          </a:r>
          <a:endParaRPr lang="en-GB" dirty="0"/>
        </a:p>
      </dgm:t>
    </dgm:pt>
    <dgm:pt modelId="{CDA452A3-A4C3-4A84-B52C-BC5F15727F97}" type="parTrans" cxnId="{7831EEF1-4483-4DD5-B83A-C1FE3D4EE8F3}">
      <dgm:prSet/>
      <dgm:spPr/>
      <dgm:t>
        <a:bodyPr/>
        <a:lstStyle/>
        <a:p>
          <a:endParaRPr lang="en-GB"/>
        </a:p>
      </dgm:t>
    </dgm:pt>
    <dgm:pt modelId="{90F0DFF9-1E8B-47EE-9AE0-555879A26D2E}" type="sibTrans" cxnId="{7831EEF1-4483-4DD5-B83A-C1FE3D4EE8F3}">
      <dgm:prSet/>
      <dgm:spPr/>
      <dgm:t>
        <a:bodyPr/>
        <a:lstStyle/>
        <a:p>
          <a:endParaRPr lang="en-GB"/>
        </a:p>
      </dgm:t>
    </dgm:pt>
    <dgm:pt modelId="{8D33E0AB-06D0-4884-93BB-25E4079015FC}">
      <dgm:prSet phldrT="[Text]"/>
      <dgm:spPr/>
      <dgm:t>
        <a:bodyPr/>
        <a:lstStyle/>
        <a:p>
          <a:r>
            <a:rPr lang="en-US" dirty="0" smtClean="0"/>
            <a:t>EIT</a:t>
          </a:r>
          <a:endParaRPr lang="en-GB" dirty="0"/>
        </a:p>
      </dgm:t>
    </dgm:pt>
    <dgm:pt modelId="{D85A7308-F767-487A-9EF5-E06785B4FFC7}" type="parTrans" cxnId="{9754D7F4-54FA-4257-8505-4C3C135F4565}">
      <dgm:prSet/>
      <dgm:spPr/>
      <dgm:t>
        <a:bodyPr/>
        <a:lstStyle/>
        <a:p>
          <a:endParaRPr lang="en-GB"/>
        </a:p>
      </dgm:t>
    </dgm:pt>
    <dgm:pt modelId="{CD379685-C8EE-4EAE-AADD-3CEC649EBF27}" type="sibTrans" cxnId="{9754D7F4-54FA-4257-8505-4C3C135F4565}">
      <dgm:prSet/>
      <dgm:spPr/>
      <dgm:t>
        <a:bodyPr/>
        <a:lstStyle/>
        <a:p>
          <a:endParaRPr lang="en-GB"/>
        </a:p>
      </dgm:t>
    </dgm:pt>
    <dgm:pt modelId="{5CE5124A-BB3A-4CF6-A0ED-A6917E658DE8}">
      <dgm:prSet phldrT="[Text]"/>
      <dgm:spPr/>
      <dgm:t>
        <a:bodyPr/>
        <a:lstStyle/>
        <a:p>
          <a:r>
            <a:rPr lang="en-US" dirty="0" smtClean="0"/>
            <a:t>System Under test </a:t>
          </a:r>
          <a:endParaRPr lang="en-GB" dirty="0"/>
        </a:p>
      </dgm:t>
    </dgm:pt>
    <dgm:pt modelId="{064AD273-EEBC-470A-9F2A-442EC630897F}" type="parTrans" cxnId="{AB0EEA36-9C28-42EC-A98A-7BE9E3618777}">
      <dgm:prSet/>
      <dgm:spPr/>
      <dgm:t>
        <a:bodyPr/>
        <a:lstStyle/>
        <a:p>
          <a:endParaRPr lang="en-GB"/>
        </a:p>
      </dgm:t>
    </dgm:pt>
    <dgm:pt modelId="{AA0AA4EB-9833-4048-BD0F-6079A19D87B5}" type="sibTrans" cxnId="{AB0EEA36-9C28-42EC-A98A-7BE9E3618777}">
      <dgm:prSet/>
      <dgm:spPr/>
      <dgm:t>
        <a:bodyPr/>
        <a:lstStyle/>
        <a:p>
          <a:endParaRPr lang="en-GB"/>
        </a:p>
      </dgm:t>
    </dgm:pt>
    <dgm:pt modelId="{F341E2E1-C108-4DC1-AF24-4DD6E453A291}">
      <dgm:prSet phldrT="[Text]"/>
      <dgm:spPr/>
      <dgm:t>
        <a:bodyPr/>
        <a:lstStyle/>
        <a:p>
          <a:r>
            <a:rPr lang="en-US" dirty="0" smtClean="0"/>
            <a:t>Tester </a:t>
          </a:r>
          <a:endParaRPr lang="en-GB" dirty="0"/>
        </a:p>
      </dgm:t>
    </dgm:pt>
    <dgm:pt modelId="{48C2E2E4-3A37-4306-B551-97F3BA15543E}" type="parTrans" cxnId="{818EA4F2-246A-4AAD-A1B5-21FD64CA1234}">
      <dgm:prSet/>
      <dgm:spPr/>
      <dgm:t>
        <a:bodyPr/>
        <a:lstStyle/>
        <a:p>
          <a:endParaRPr lang="en-GB"/>
        </a:p>
      </dgm:t>
    </dgm:pt>
    <dgm:pt modelId="{3E01FE98-5F31-4EFC-9676-C736746BB438}" type="sibTrans" cxnId="{818EA4F2-246A-4AAD-A1B5-21FD64CA1234}">
      <dgm:prSet/>
      <dgm:spPr/>
      <dgm:t>
        <a:bodyPr/>
        <a:lstStyle/>
        <a:p>
          <a:endParaRPr lang="en-GB"/>
        </a:p>
      </dgm:t>
    </dgm:pt>
    <dgm:pt modelId="{2DA634FF-28DF-44A2-A35D-A72F7D893A3F}">
      <dgm:prSet phldrT="[Text]"/>
      <dgm:spPr/>
      <dgm:t>
        <a:bodyPr/>
        <a:lstStyle/>
        <a:p>
          <a:r>
            <a:rPr lang="en-US" dirty="0" smtClean="0"/>
            <a:t>Component</a:t>
          </a:r>
          <a:endParaRPr lang="en-GB" dirty="0"/>
        </a:p>
      </dgm:t>
    </dgm:pt>
    <dgm:pt modelId="{3E1BB06E-3B93-4E5D-95E0-02623D55C487}" type="parTrans" cxnId="{1A681CEA-C007-4113-A075-3BB7D7C79D0D}">
      <dgm:prSet/>
      <dgm:spPr/>
      <dgm:t>
        <a:bodyPr/>
        <a:lstStyle/>
        <a:p>
          <a:endParaRPr lang="en-GB"/>
        </a:p>
      </dgm:t>
    </dgm:pt>
    <dgm:pt modelId="{B957DD27-56A2-4C60-B8F6-B9FA9E2F56FE}" type="sibTrans" cxnId="{1A681CEA-C007-4113-A075-3BB7D7C79D0D}">
      <dgm:prSet/>
      <dgm:spPr/>
      <dgm:t>
        <a:bodyPr/>
        <a:lstStyle/>
        <a:p>
          <a:endParaRPr lang="en-GB"/>
        </a:p>
      </dgm:t>
    </dgm:pt>
    <dgm:pt modelId="{5650A02D-020D-496A-8CF4-5B127275C3A3}">
      <dgm:prSet phldrT="[Text]"/>
      <dgm:spPr/>
      <dgm:t>
        <a:bodyPr/>
        <a:lstStyle/>
        <a:p>
          <a:r>
            <a:rPr lang="en-US" dirty="0" smtClean="0"/>
            <a:t>Component – Dev + SCT  (Mod B)</a:t>
          </a:r>
          <a:endParaRPr lang="en-GB" dirty="0"/>
        </a:p>
      </dgm:t>
    </dgm:pt>
    <dgm:pt modelId="{D67D16F0-89AF-4078-898A-B3891C00F156}" type="parTrans" cxnId="{705C1820-B5C7-4C3A-8DB0-35CE38B46D63}">
      <dgm:prSet/>
      <dgm:spPr/>
      <dgm:t>
        <a:bodyPr/>
        <a:lstStyle/>
        <a:p>
          <a:endParaRPr lang="en-GB"/>
        </a:p>
      </dgm:t>
    </dgm:pt>
    <dgm:pt modelId="{D1D89326-BDD1-42BF-92B0-77E06C15C9C6}" type="sibTrans" cxnId="{705C1820-B5C7-4C3A-8DB0-35CE38B46D63}">
      <dgm:prSet/>
      <dgm:spPr/>
      <dgm:t>
        <a:bodyPr/>
        <a:lstStyle/>
        <a:p>
          <a:endParaRPr lang="en-GB"/>
        </a:p>
      </dgm:t>
    </dgm:pt>
    <dgm:pt modelId="{99F7B300-FD26-4B06-9A9D-C3094429FD8E}">
      <dgm:prSet phldrT="[Text]"/>
      <dgm:spPr/>
      <dgm:t>
        <a:bodyPr/>
        <a:lstStyle/>
        <a:p>
          <a:r>
            <a:rPr lang="en-US" dirty="0" smtClean="0"/>
            <a:t>Hexagonal  Architecture/ Port &amp; Adapter  code</a:t>
          </a:r>
          <a:endParaRPr lang="en-GB" dirty="0"/>
        </a:p>
      </dgm:t>
    </dgm:pt>
    <dgm:pt modelId="{459C9598-FFE3-49A6-BDB6-19F64C67BE2A}" type="parTrans" cxnId="{D5155A1F-0DE5-4C85-A525-BB00007BF4D3}">
      <dgm:prSet/>
      <dgm:spPr/>
      <dgm:t>
        <a:bodyPr/>
        <a:lstStyle/>
        <a:p>
          <a:endParaRPr lang="en-GB"/>
        </a:p>
      </dgm:t>
    </dgm:pt>
    <dgm:pt modelId="{864BE964-D42F-45FB-9C9D-5AE865A2C85A}" type="sibTrans" cxnId="{D5155A1F-0DE5-4C85-A525-BB00007BF4D3}">
      <dgm:prSet/>
      <dgm:spPr/>
      <dgm:t>
        <a:bodyPr/>
        <a:lstStyle/>
        <a:p>
          <a:endParaRPr lang="en-GB"/>
        </a:p>
      </dgm:t>
    </dgm:pt>
    <dgm:pt modelId="{395753C4-4A4B-4A16-A160-8F71C4E70018}">
      <dgm:prSet phldrT="[Text]"/>
      <dgm:spPr/>
      <dgm:t>
        <a:bodyPr/>
        <a:lstStyle/>
        <a:p>
          <a:r>
            <a:rPr lang="en-US" dirty="0" smtClean="0"/>
            <a:t>GUI Automation</a:t>
          </a:r>
          <a:endParaRPr lang="en-GB" dirty="0"/>
        </a:p>
      </dgm:t>
    </dgm:pt>
    <dgm:pt modelId="{EF3FD95D-186A-4B69-B5A0-D2A6EB4CABBA}" type="parTrans" cxnId="{F96D93D5-86BB-4CB3-97E1-E2A3CC7CC3C3}">
      <dgm:prSet/>
      <dgm:spPr/>
      <dgm:t>
        <a:bodyPr/>
        <a:lstStyle/>
        <a:p>
          <a:endParaRPr lang="en-GB"/>
        </a:p>
      </dgm:t>
    </dgm:pt>
    <dgm:pt modelId="{7988D934-7B2C-4173-828E-E21A2BBB9EF9}" type="sibTrans" cxnId="{F96D93D5-86BB-4CB3-97E1-E2A3CC7CC3C3}">
      <dgm:prSet/>
      <dgm:spPr/>
      <dgm:t>
        <a:bodyPr/>
        <a:lstStyle/>
        <a:p>
          <a:endParaRPr lang="en-GB"/>
        </a:p>
      </dgm:t>
    </dgm:pt>
    <dgm:pt modelId="{21857A0B-2BC9-4456-AA1C-4647D80A1225}">
      <dgm:prSet phldrT="[Text]"/>
      <dgm:spPr/>
      <dgm:t>
        <a:bodyPr/>
        <a:lstStyle/>
        <a:p>
          <a:r>
            <a:rPr lang="en-US" dirty="0" smtClean="0"/>
            <a:t>Example Mapping</a:t>
          </a:r>
          <a:endParaRPr lang="en-GB" dirty="0"/>
        </a:p>
      </dgm:t>
    </dgm:pt>
    <dgm:pt modelId="{29161DA5-67E6-47E8-BA62-527E6A18C624}" type="parTrans" cxnId="{2BB28DDD-45E9-487C-99B3-D65629C98090}">
      <dgm:prSet/>
      <dgm:spPr/>
      <dgm:t>
        <a:bodyPr/>
        <a:lstStyle/>
        <a:p>
          <a:endParaRPr lang="en-GB"/>
        </a:p>
      </dgm:t>
    </dgm:pt>
    <dgm:pt modelId="{A9002F39-F0C2-4BE1-9FF9-F16CDC7EB7D6}" type="sibTrans" cxnId="{2BB28DDD-45E9-487C-99B3-D65629C98090}">
      <dgm:prSet/>
      <dgm:spPr/>
      <dgm:t>
        <a:bodyPr/>
        <a:lstStyle/>
        <a:p>
          <a:endParaRPr lang="en-GB"/>
        </a:p>
      </dgm:t>
    </dgm:pt>
    <dgm:pt modelId="{920659FC-391D-4E2E-91E0-B0A2942B36F6}">
      <dgm:prSet phldrT="[Text]"/>
      <dgm:spPr/>
      <dgm:t>
        <a:bodyPr/>
        <a:lstStyle/>
        <a:p>
          <a:r>
            <a:rPr lang="en-US" dirty="0" smtClean="0"/>
            <a:t>Unit Test (AIB)</a:t>
          </a:r>
        </a:p>
        <a:p>
          <a:r>
            <a:rPr lang="en-US" dirty="0" smtClean="0"/>
            <a:t> </a:t>
          </a:r>
          <a:endParaRPr lang="en-GB" dirty="0"/>
        </a:p>
      </dgm:t>
    </dgm:pt>
    <dgm:pt modelId="{D6733C03-24C6-475A-9157-E4F1E45D7A42}" type="parTrans" cxnId="{44F72137-5EEE-4364-BA1A-E1B260145E05}">
      <dgm:prSet/>
      <dgm:spPr/>
      <dgm:t>
        <a:bodyPr/>
        <a:lstStyle/>
        <a:p>
          <a:endParaRPr lang="en-GB"/>
        </a:p>
      </dgm:t>
    </dgm:pt>
    <dgm:pt modelId="{AD8630A7-BB7B-48C6-BCC9-FE20DD857546}" type="sibTrans" cxnId="{44F72137-5EEE-4364-BA1A-E1B260145E05}">
      <dgm:prSet/>
      <dgm:spPr/>
      <dgm:t>
        <a:bodyPr/>
        <a:lstStyle/>
        <a:p>
          <a:endParaRPr lang="en-GB"/>
        </a:p>
      </dgm:t>
    </dgm:pt>
    <dgm:pt modelId="{B1D914FE-86BF-401C-B431-15C40B73C6D1}">
      <dgm:prSet/>
      <dgm:spPr/>
      <dgm:t>
        <a:bodyPr/>
        <a:lstStyle/>
        <a:p>
          <a:r>
            <a:rPr lang="en-US" dirty="0" smtClean="0"/>
            <a:t>EIT </a:t>
          </a:r>
          <a:endParaRPr lang="en-GB" dirty="0"/>
        </a:p>
      </dgm:t>
    </dgm:pt>
    <dgm:pt modelId="{88B9F470-68C9-4DDE-BAAE-3D7403B239D6}">
      <dgm:prSet phldrT="[Text]"/>
      <dgm:spPr/>
      <dgm:t>
        <a:bodyPr/>
        <a:lstStyle/>
        <a:p>
          <a:r>
            <a:rPr lang="en-US" dirty="0" smtClean="0"/>
            <a:t> Step Definition </a:t>
          </a:r>
          <a:endParaRPr lang="en-GB" dirty="0"/>
        </a:p>
      </dgm:t>
    </dgm:pt>
    <dgm:pt modelId="{EBA1F11B-9A0D-4FC1-8A50-DE08CE5D039A}" type="sibTrans" cxnId="{B0BB7D6B-F6DB-4C0D-9412-E1C7D0DFA1C2}">
      <dgm:prSet/>
      <dgm:spPr/>
      <dgm:t>
        <a:bodyPr/>
        <a:lstStyle/>
        <a:p>
          <a:endParaRPr lang="en-GB"/>
        </a:p>
      </dgm:t>
    </dgm:pt>
    <dgm:pt modelId="{AF1DF329-C816-4BEF-AC07-A7CA50397265}" type="parTrans" cxnId="{B0BB7D6B-F6DB-4C0D-9412-E1C7D0DFA1C2}">
      <dgm:prSet/>
      <dgm:spPr/>
      <dgm:t>
        <a:bodyPr/>
        <a:lstStyle/>
        <a:p>
          <a:endParaRPr lang="en-GB"/>
        </a:p>
      </dgm:t>
    </dgm:pt>
    <dgm:pt modelId="{AFD582C0-3F2B-4D3C-834E-790FA5B8346C}" type="sibTrans" cxnId="{7854B616-9442-4D58-A2A2-65139A0CE2CC}">
      <dgm:prSet/>
      <dgm:spPr/>
      <dgm:t>
        <a:bodyPr/>
        <a:lstStyle/>
        <a:p>
          <a:endParaRPr lang="en-GB"/>
        </a:p>
      </dgm:t>
    </dgm:pt>
    <dgm:pt modelId="{5C72E999-F0EA-4955-9395-490BC2F385BE}" type="parTrans" cxnId="{7854B616-9442-4D58-A2A2-65139A0CE2CC}">
      <dgm:prSet/>
      <dgm:spPr/>
      <dgm:t>
        <a:bodyPr/>
        <a:lstStyle/>
        <a:p>
          <a:endParaRPr lang="en-GB"/>
        </a:p>
      </dgm:t>
    </dgm:pt>
    <dgm:pt modelId="{040333CA-3186-4BFF-9DC7-432CB3602A7E}">
      <dgm:prSet phldrT="[Text]"/>
      <dgm:spPr/>
      <dgm:t>
        <a:bodyPr/>
        <a:lstStyle/>
        <a:p>
          <a:r>
            <a:rPr lang="en-US" dirty="0" smtClean="0"/>
            <a:t>SaaS</a:t>
          </a:r>
          <a:endParaRPr lang="en-GB" dirty="0"/>
        </a:p>
      </dgm:t>
    </dgm:pt>
    <dgm:pt modelId="{20E91539-0ECF-4256-99A5-8E8319946590}" type="parTrans" cxnId="{D5D29C23-06E3-4ED1-97D5-AC2B2A7A4AF1}">
      <dgm:prSet/>
      <dgm:spPr/>
      <dgm:t>
        <a:bodyPr/>
        <a:lstStyle/>
        <a:p>
          <a:endParaRPr lang="en-GB"/>
        </a:p>
      </dgm:t>
    </dgm:pt>
    <dgm:pt modelId="{9810E2E7-F9D2-45D8-BDE8-C9B71E7C6440}" type="sibTrans" cxnId="{D5D29C23-06E3-4ED1-97D5-AC2B2A7A4AF1}">
      <dgm:prSet/>
      <dgm:spPr/>
      <dgm:t>
        <a:bodyPr/>
        <a:lstStyle/>
        <a:p>
          <a:endParaRPr lang="en-GB"/>
        </a:p>
      </dgm:t>
    </dgm:pt>
    <dgm:pt modelId="{90F3EFFA-411B-4315-9355-1E6EC6343956}">
      <dgm:prSet phldrT="[Text]"/>
      <dgm:spPr/>
      <dgm:t>
        <a:bodyPr/>
        <a:lstStyle/>
        <a:p>
          <a:r>
            <a:rPr lang="en-US" dirty="0" smtClean="0"/>
            <a:t>AIB *</a:t>
          </a:r>
          <a:endParaRPr lang="en-GB" dirty="0"/>
        </a:p>
      </dgm:t>
    </dgm:pt>
    <dgm:pt modelId="{1BC73A58-491F-4A17-95CC-E3C4FCA08AA1}" type="parTrans" cxnId="{27C696E7-409C-4B74-9F30-11DFA8551F66}">
      <dgm:prSet/>
      <dgm:spPr/>
      <dgm:t>
        <a:bodyPr/>
        <a:lstStyle/>
        <a:p>
          <a:endParaRPr lang="en-GB"/>
        </a:p>
      </dgm:t>
    </dgm:pt>
    <dgm:pt modelId="{56105DE2-70D4-47B1-8E1A-904A875CC5BE}" type="sibTrans" cxnId="{27C696E7-409C-4B74-9F30-11DFA8551F66}">
      <dgm:prSet/>
      <dgm:spPr/>
      <dgm:t>
        <a:bodyPr/>
        <a:lstStyle/>
        <a:p>
          <a:endParaRPr lang="en-GB"/>
        </a:p>
      </dgm:t>
    </dgm:pt>
    <dgm:pt modelId="{518B2936-543B-4377-BB88-65D20DFE3F3F}">
      <dgm:prSet phldrT="[Text]"/>
      <dgm:spPr/>
      <dgm:t>
        <a:bodyPr/>
        <a:lstStyle/>
        <a:p>
          <a:r>
            <a:rPr lang="en-US" dirty="0" smtClean="0"/>
            <a:t>SI</a:t>
          </a:r>
          <a:endParaRPr lang="en-GB" dirty="0"/>
        </a:p>
      </dgm:t>
    </dgm:pt>
    <dgm:pt modelId="{B52350D2-4996-4045-9258-7CD409A45CDE}" type="parTrans" cxnId="{B173E482-5770-4955-A0E6-0969AF4FC0EE}">
      <dgm:prSet/>
      <dgm:spPr/>
      <dgm:t>
        <a:bodyPr/>
        <a:lstStyle/>
        <a:p>
          <a:endParaRPr lang="en-GB"/>
        </a:p>
      </dgm:t>
    </dgm:pt>
    <dgm:pt modelId="{B652F5CC-6965-475F-9C85-17BF6B0DB473}" type="sibTrans" cxnId="{B173E482-5770-4955-A0E6-0969AF4FC0EE}">
      <dgm:prSet/>
      <dgm:spPr/>
      <dgm:t>
        <a:bodyPr/>
        <a:lstStyle/>
        <a:p>
          <a:endParaRPr lang="en-GB"/>
        </a:p>
      </dgm:t>
    </dgm:pt>
    <dgm:pt modelId="{782DA67E-895C-4C4C-8804-ADDEF43296FF}">
      <dgm:prSet/>
      <dgm:spPr/>
      <dgm:t>
        <a:bodyPr/>
        <a:lstStyle/>
        <a:p>
          <a:r>
            <a:rPr lang="en-US" dirty="0" smtClean="0"/>
            <a:t>Acceptance Test</a:t>
          </a:r>
          <a:endParaRPr lang="en-GB" dirty="0"/>
        </a:p>
      </dgm:t>
    </dgm:pt>
    <dgm:pt modelId="{6B4251AB-E56E-4B0E-98AD-F3FE54DB3C84}" type="parTrans" cxnId="{6B24B853-EE41-483E-8576-5AC5BB07477C}">
      <dgm:prSet/>
      <dgm:spPr/>
      <dgm:t>
        <a:bodyPr/>
        <a:lstStyle/>
        <a:p>
          <a:endParaRPr lang="en-GB"/>
        </a:p>
      </dgm:t>
    </dgm:pt>
    <dgm:pt modelId="{EA3A9F3D-AC7B-44B7-BFA4-A22DE409A18A}" type="sibTrans" cxnId="{6B24B853-EE41-483E-8576-5AC5BB07477C}">
      <dgm:prSet/>
      <dgm:spPr/>
      <dgm:t>
        <a:bodyPr/>
        <a:lstStyle/>
        <a:p>
          <a:endParaRPr lang="en-GB"/>
        </a:p>
      </dgm:t>
    </dgm:pt>
    <dgm:pt modelId="{A30EBA39-25A9-4637-B6B5-692CB368AB78}">
      <dgm:prSet/>
      <dgm:spPr/>
      <dgm:t>
        <a:bodyPr/>
        <a:lstStyle/>
        <a:p>
          <a:r>
            <a:rPr lang="en-US" dirty="0" smtClean="0"/>
            <a:t>G.W.T</a:t>
          </a:r>
          <a:endParaRPr lang="en-GB" dirty="0"/>
        </a:p>
      </dgm:t>
    </dgm:pt>
    <dgm:pt modelId="{D9B7BBAA-236C-43F1-861C-4AA15230A551}" type="parTrans" cxnId="{A6D3B22A-E746-4F87-B357-58D6F0600585}">
      <dgm:prSet/>
      <dgm:spPr/>
      <dgm:t>
        <a:bodyPr/>
        <a:lstStyle/>
        <a:p>
          <a:endParaRPr lang="en-GB"/>
        </a:p>
      </dgm:t>
    </dgm:pt>
    <dgm:pt modelId="{DF101387-F0DA-48AF-8B33-8565E18579E1}" type="sibTrans" cxnId="{A6D3B22A-E746-4F87-B357-58D6F0600585}">
      <dgm:prSet/>
      <dgm:spPr/>
      <dgm:t>
        <a:bodyPr/>
        <a:lstStyle/>
        <a:p>
          <a:endParaRPr lang="en-GB"/>
        </a:p>
      </dgm:t>
    </dgm:pt>
    <dgm:pt modelId="{E5CBC73A-6FDF-4523-BE54-74DE6DCE5DC5}">
      <dgm:prSet phldrT="[Text]"/>
      <dgm:spPr/>
      <dgm:t>
        <a:bodyPr/>
        <a:lstStyle/>
        <a:p>
          <a:r>
            <a:rPr lang="en-US" dirty="0" smtClean="0"/>
            <a:t>Understanding Requirement  </a:t>
          </a:r>
          <a:endParaRPr lang="en-GB" dirty="0"/>
        </a:p>
      </dgm:t>
    </dgm:pt>
    <dgm:pt modelId="{5AD9EF14-7282-4086-B50A-7C0DDBAB2E8C}" type="parTrans" cxnId="{BFBD24C7-7C9E-4D27-A2E0-BDC814E2320D}">
      <dgm:prSet/>
      <dgm:spPr/>
      <dgm:t>
        <a:bodyPr/>
        <a:lstStyle/>
        <a:p>
          <a:endParaRPr lang="en-GB"/>
        </a:p>
      </dgm:t>
    </dgm:pt>
    <dgm:pt modelId="{9E19E71D-DED0-448D-94F2-4484381D2627}" type="sibTrans" cxnId="{BFBD24C7-7C9E-4D27-A2E0-BDC814E2320D}">
      <dgm:prSet/>
      <dgm:spPr/>
      <dgm:t>
        <a:bodyPr/>
        <a:lstStyle/>
        <a:p>
          <a:endParaRPr lang="en-GB"/>
        </a:p>
      </dgm:t>
    </dgm:pt>
    <dgm:pt modelId="{9778D308-F9F8-4D68-92BA-2E2641F62E50}">
      <dgm:prSet phldrT="[Text]"/>
      <dgm:spPr/>
      <dgm:t>
        <a:bodyPr/>
        <a:lstStyle/>
        <a:p>
          <a:endParaRPr lang="en-GB" dirty="0"/>
        </a:p>
      </dgm:t>
    </dgm:pt>
    <dgm:pt modelId="{70F3F212-8CFE-4BFC-A415-457FCC7FF219}" type="parTrans" cxnId="{D02332C9-EACB-44E0-8447-8F38518E1869}">
      <dgm:prSet/>
      <dgm:spPr/>
      <dgm:t>
        <a:bodyPr/>
        <a:lstStyle/>
        <a:p>
          <a:endParaRPr lang="en-GB"/>
        </a:p>
      </dgm:t>
    </dgm:pt>
    <dgm:pt modelId="{167DACEC-2942-4ECD-8DA9-139C4C1809A7}" type="sibTrans" cxnId="{D02332C9-EACB-44E0-8447-8F38518E1869}">
      <dgm:prSet/>
      <dgm:spPr/>
      <dgm:t>
        <a:bodyPr/>
        <a:lstStyle/>
        <a:p>
          <a:endParaRPr lang="en-GB"/>
        </a:p>
      </dgm:t>
    </dgm:pt>
    <dgm:pt modelId="{2942ADB6-A64E-491F-B782-471A1F9FE808}">
      <dgm:prSet phldrT="[Text]"/>
      <dgm:spPr/>
      <dgm:t>
        <a:bodyPr/>
        <a:lstStyle/>
        <a:p>
          <a:r>
            <a:rPr lang="en-US" dirty="0" smtClean="0"/>
            <a:t>Automation Scripts  </a:t>
          </a:r>
          <a:endParaRPr lang="en-GB" dirty="0"/>
        </a:p>
      </dgm:t>
    </dgm:pt>
    <dgm:pt modelId="{F2961D8E-284D-462F-BB3C-5BF32914CE7D}" type="parTrans" cxnId="{D3A31928-59EE-4E22-A68B-E530E0F26FC6}">
      <dgm:prSet/>
      <dgm:spPr/>
      <dgm:t>
        <a:bodyPr/>
        <a:lstStyle/>
        <a:p>
          <a:endParaRPr lang="en-GB"/>
        </a:p>
      </dgm:t>
    </dgm:pt>
    <dgm:pt modelId="{D6148685-FA6D-44CF-A927-D920AB01BF4C}" type="sibTrans" cxnId="{D3A31928-59EE-4E22-A68B-E530E0F26FC6}">
      <dgm:prSet/>
      <dgm:spPr/>
      <dgm:t>
        <a:bodyPr/>
        <a:lstStyle/>
        <a:p>
          <a:endParaRPr lang="en-GB"/>
        </a:p>
      </dgm:t>
    </dgm:pt>
    <dgm:pt modelId="{3FD99F31-FFE5-43A1-93A9-5774177CBC9C}">
      <dgm:prSet phldrT="[Text]"/>
      <dgm:spPr/>
      <dgm:t>
        <a:bodyPr/>
        <a:lstStyle/>
        <a:p>
          <a:r>
            <a:rPr lang="en-US" dirty="0" smtClean="0"/>
            <a:t>Preparation</a:t>
          </a:r>
          <a:endParaRPr lang="en-GB" dirty="0"/>
        </a:p>
      </dgm:t>
    </dgm:pt>
    <dgm:pt modelId="{E6A4974E-8731-4D6A-A8B9-271B2504235C}" type="parTrans" cxnId="{FBB44FD5-7CE1-4E44-AC71-E72E61491CD4}">
      <dgm:prSet/>
      <dgm:spPr/>
      <dgm:t>
        <a:bodyPr/>
        <a:lstStyle/>
        <a:p>
          <a:endParaRPr lang="en-GB"/>
        </a:p>
      </dgm:t>
    </dgm:pt>
    <dgm:pt modelId="{12571D65-E8AC-4A12-8266-99D45084F87A}" type="sibTrans" cxnId="{FBB44FD5-7CE1-4E44-AC71-E72E61491CD4}">
      <dgm:prSet/>
      <dgm:spPr/>
      <dgm:t>
        <a:bodyPr/>
        <a:lstStyle/>
        <a:p>
          <a:endParaRPr lang="en-GB"/>
        </a:p>
      </dgm:t>
    </dgm:pt>
    <dgm:pt modelId="{B578426B-8164-4EED-A9A0-AD334B47D073}">
      <dgm:prSet phldrT="[Text]"/>
      <dgm:spPr/>
      <dgm:t>
        <a:bodyPr/>
        <a:lstStyle/>
        <a:p>
          <a:r>
            <a:rPr lang="en-US" dirty="0" smtClean="0"/>
            <a:t>Understand BDD</a:t>
          </a:r>
          <a:endParaRPr lang="en-GB" dirty="0"/>
        </a:p>
      </dgm:t>
    </dgm:pt>
    <dgm:pt modelId="{6123DDAE-3552-4E45-BE7C-65AE248D6FD6}" type="parTrans" cxnId="{F39DEEF1-1ABC-4684-87DB-1A1CAA4FB08B}">
      <dgm:prSet/>
      <dgm:spPr/>
      <dgm:t>
        <a:bodyPr/>
        <a:lstStyle/>
        <a:p>
          <a:endParaRPr lang="en-GB"/>
        </a:p>
      </dgm:t>
    </dgm:pt>
    <dgm:pt modelId="{501BA79E-10FA-46E6-950C-FFDBCA5709BA}" type="sibTrans" cxnId="{F39DEEF1-1ABC-4684-87DB-1A1CAA4FB08B}">
      <dgm:prSet/>
      <dgm:spPr/>
      <dgm:t>
        <a:bodyPr/>
        <a:lstStyle/>
        <a:p>
          <a:endParaRPr lang="en-GB"/>
        </a:p>
      </dgm:t>
    </dgm:pt>
    <dgm:pt modelId="{01ADBEE6-AF71-4051-8BFA-90B9CA3FA717}">
      <dgm:prSet phldrT="[Text]"/>
      <dgm:spPr/>
      <dgm:t>
        <a:bodyPr/>
        <a:lstStyle/>
        <a:p>
          <a:r>
            <a:rPr lang="en-US" dirty="0" smtClean="0"/>
            <a:t>Cucumber.io</a:t>
          </a:r>
          <a:endParaRPr lang="en-GB" dirty="0"/>
        </a:p>
      </dgm:t>
    </dgm:pt>
    <dgm:pt modelId="{8E41489E-6B88-4D18-801E-9E81007A0E54}" type="parTrans" cxnId="{D7CC2B67-3A07-4C94-B496-EA53E7E5EF2F}">
      <dgm:prSet/>
      <dgm:spPr/>
      <dgm:t>
        <a:bodyPr/>
        <a:lstStyle/>
        <a:p>
          <a:endParaRPr lang="en-GB"/>
        </a:p>
      </dgm:t>
    </dgm:pt>
    <dgm:pt modelId="{2BA08679-F3D6-472A-A592-EB71837CC5AA}" type="sibTrans" cxnId="{D7CC2B67-3A07-4C94-B496-EA53E7E5EF2F}">
      <dgm:prSet/>
      <dgm:spPr/>
      <dgm:t>
        <a:bodyPr/>
        <a:lstStyle/>
        <a:p>
          <a:endParaRPr lang="en-GB"/>
        </a:p>
      </dgm:t>
    </dgm:pt>
    <dgm:pt modelId="{BAB6A9EB-6953-4169-9323-611A583FFACA}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GB" dirty="0"/>
        </a:p>
      </dgm:t>
    </dgm:pt>
    <dgm:pt modelId="{01FC281F-F1DF-4948-999D-874C2EED5B97}" type="parTrans" cxnId="{A7B3EE29-90CF-4588-B170-3B461DFBC33E}">
      <dgm:prSet/>
      <dgm:spPr/>
      <dgm:t>
        <a:bodyPr/>
        <a:lstStyle/>
        <a:p>
          <a:endParaRPr lang="en-GB"/>
        </a:p>
      </dgm:t>
    </dgm:pt>
    <dgm:pt modelId="{D24C75AE-A01D-4D0B-8458-7372CF0A0B53}" type="sibTrans" cxnId="{A7B3EE29-90CF-4588-B170-3B461DFBC33E}">
      <dgm:prSet/>
      <dgm:spPr/>
      <dgm:t>
        <a:bodyPr/>
        <a:lstStyle/>
        <a:p>
          <a:endParaRPr lang="en-GB"/>
        </a:p>
      </dgm:t>
    </dgm:pt>
    <dgm:pt modelId="{5A30C1D9-FEBB-4D55-A8EB-D0550114458A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GB" dirty="0"/>
        </a:p>
      </dgm:t>
    </dgm:pt>
    <dgm:pt modelId="{3011EB83-7C27-4E25-A165-BB826C26B1C3}" type="parTrans" cxnId="{FA3DFFF8-F2B8-4B3B-911E-F39F9F59705E}">
      <dgm:prSet/>
      <dgm:spPr/>
      <dgm:t>
        <a:bodyPr/>
        <a:lstStyle/>
        <a:p>
          <a:endParaRPr lang="en-GB"/>
        </a:p>
      </dgm:t>
    </dgm:pt>
    <dgm:pt modelId="{25B8E04B-E09F-4D05-8E9A-766E540BF8BC}" type="sibTrans" cxnId="{FA3DFFF8-F2B8-4B3B-911E-F39F9F59705E}">
      <dgm:prSet/>
      <dgm:spPr/>
      <dgm:t>
        <a:bodyPr/>
        <a:lstStyle/>
        <a:p>
          <a:endParaRPr lang="en-GB"/>
        </a:p>
      </dgm:t>
    </dgm:pt>
    <dgm:pt modelId="{76251A24-B589-4CA9-9751-8CF84A982C31}">
      <dgm:prSet phldrT="[Text]"/>
      <dgm:spPr/>
      <dgm:t>
        <a:bodyPr/>
        <a:lstStyle/>
        <a:p>
          <a:r>
            <a:rPr lang="en-US" dirty="0" smtClean="0"/>
            <a:t>Project Planning – BTWCE-55649.</a:t>
          </a:r>
          <a:endParaRPr lang="en-GB" dirty="0"/>
        </a:p>
      </dgm:t>
    </dgm:pt>
    <dgm:pt modelId="{750E946D-DE32-447F-9BB8-902148DA8F66}" type="parTrans" cxnId="{24FD0AEA-7014-4EFB-84E3-0F717C2F2E2A}">
      <dgm:prSet/>
      <dgm:spPr/>
      <dgm:t>
        <a:bodyPr/>
        <a:lstStyle/>
        <a:p>
          <a:endParaRPr lang="en-GB"/>
        </a:p>
      </dgm:t>
    </dgm:pt>
    <dgm:pt modelId="{442824B9-1B22-458A-8F9C-AC218186015D}" type="sibTrans" cxnId="{24FD0AEA-7014-4EFB-84E3-0F717C2F2E2A}">
      <dgm:prSet/>
      <dgm:spPr/>
      <dgm:t>
        <a:bodyPr/>
        <a:lstStyle/>
        <a:p>
          <a:endParaRPr lang="en-GB"/>
        </a:p>
      </dgm:t>
    </dgm:pt>
    <dgm:pt modelId="{9BC741E7-DCBB-4460-B351-6BA7AB2379B0}">
      <dgm:prSet phldrT="[Text]"/>
      <dgm:spPr/>
      <dgm:t>
        <a:bodyPr/>
        <a:lstStyle/>
        <a:p>
          <a:r>
            <a:rPr lang="en-US" dirty="0" smtClean="0"/>
            <a:t>Monitoring and Control.</a:t>
          </a:r>
          <a:endParaRPr lang="en-GB" dirty="0"/>
        </a:p>
      </dgm:t>
    </dgm:pt>
    <dgm:pt modelId="{399FD5D4-0957-4FCE-BBE7-B0A3A879C826}" type="parTrans" cxnId="{5631D3F0-1B4C-4095-AA43-7C4EF2F6E6BA}">
      <dgm:prSet/>
      <dgm:spPr/>
      <dgm:t>
        <a:bodyPr/>
        <a:lstStyle/>
        <a:p>
          <a:endParaRPr lang="en-GB"/>
        </a:p>
      </dgm:t>
    </dgm:pt>
    <dgm:pt modelId="{881F18BC-7909-4983-BAD4-D78ACFEA3094}" type="sibTrans" cxnId="{5631D3F0-1B4C-4095-AA43-7C4EF2F6E6BA}">
      <dgm:prSet/>
      <dgm:spPr/>
      <dgm:t>
        <a:bodyPr/>
        <a:lstStyle/>
        <a:p>
          <a:endParaRPr lang="en-GB"/>
        </a:p>
      </dgm:t>
    </dgm:pt>
    <dgm:pt modelId="{EB62C285-1A52-4CFA-A5C4-27DF3A65BC60}">
      <dgm:prSet/>
      <dgm:spPr/>
      <dgm:t>
        <a:bodyPr/>
        <a:lstStyle/>
        <a:p>
          <a:r>
            <a:rPr lang="en-US" dirty="0" smtClean="0"/>
            <a:t> None</a:t>
          </a:r>
          <a:endParaRPr lang="en-GB" dirty="0"/>
        </a:p>
      </dgm:t>
    </dgm:pt>
    <dgm:pt modelId="{51E062C5-775F-4B32-A870-A3F721AA0950}" type="parTrans" cxnId="{8D78346A-78AB-4E01-9091-2E42E927E1B0}">
      <dgm:prSet/>
      <dgm:spPr/>
      <dgm:t>
        <a:bodyPr/>
        <a:lstStyle/>
        <a:p>
          <a:endParaRPr lang="en-GB"/>
        </a:p>
      </dgm:t>
    </dgm:pt>
    <dgm:pt modelId="{009845EA-DA12-4948-87B9-488833055EF3}" type="sibTrans" cxnId="{8D78346A-78AB-4E01-9091-2E42E927E1B0}">
      <dgm:prSet/>
      <dgm:spPr/>
      <dgm:t>
        <a:bodyPr/>
        <a:lstStyle/>
        <a:p>
          <a:endParaRPr lang="en-GB"/>
        </a:p>
      </dgm:t>
    </dgm:pt>
    <dgm:pt modelId="{23969957-51F9-4F39-9B85-6509FC37632C}">
      <dgm:prSet phldrT="[Text]"/>
      <dgm:spPr/>
      <dgm:t>
        <a:bodyPr/>
        <a:lstStyle/>
        <a:p>
          <a:r>
            <a:rPr lang="en-US" dirty="0" smtClean="0"/>
            <a:t>None</a:t>
          </a:r>
          <a:endParaRPr lang="en-GB" dirty="0"/>
        </a:p>
      </dgm:t>
    </dgm:pt>
    <dgm:pt modelId="{8D35A95B-D807-4BE7-9D14-D1088E754D11}" type="parTrans" cxnId="{066F0CCD-5A00-4664-863D-F9544F6A5E4A}">
      <dgm:prSet/>
      <dgm:spPr/>
      <dgm:t>
        <a:bodyPr/>
        <a:lstStyle/>
        <a:p>
          <a:endParaRPr lang="en-GB"/>
        </a:p>
      </dgm:t>
    </dgm:pt>
    <dgm:pt modelId="{95AC3E6A-6F0A-4A0A-97D6-9127139283B9}" type="sibTrans" cxnId="{066F0CCD-5A00-4664-863D-F9544F6A5E4A}">
      <dgm:prSet/>
      <dgm:spPr/>
      <dgm:t>
        <a:bodyPr/>
        <a:lstStyle/>
        <a:p>
          <a:endParaRPr lang="en-GB"/>
        </a:p>
      </dgm:t>
    </dgm:pt>
    <dgm:pt modelId="{C6E3739E-D73C-463C-8007-D62461C27B93}">
      <dgm:prSet phldrT="[Text]"/>
      <dgm:spPr/>
      <dgm:t>
        <a:bodyPr/>
        <a:lstStyle/>
        <a:p>
          <a:r>
            <a:rPr lang="en-US" dirty="0" smtClean="0"/>
            <a:t>Project Design.</a:t>
          </a:r>
          <a:endParaRPr lang="en-GB" dirty="0"/>
        </a:p>
      </dgm:t>
    </dgm:pt>
    <dgm:pt modelId="{A79BA468-EA4E-487D-9CC3-A34078BB2FC8}" type="parTrans" cxnId="{91A2B94B-E61B-4FE6-8260-7D4E66F99C7D}">
      <dgm:prSet/>
      <dgm:spPr/>
      <dgm:t>
        <a:bodyPr/>
        <a:lstStyle/>
        <a:p>
          <a:endParaRPr lang="en-GB"/>
        </a:p>
      </dgm:t>
    </dgm:pt>
    <dgm:pt modelId="{CB756442-784E-492A-B163-A825BA24B2BB}" type="sibTrans" cxnId="{91A2B94B-E61B-4FE6-8260-7D4E66F99C7D}">
      <dgm:prSet/>
      <dgm:spPr/>
      <dgm:t>
        <a:bodyPr/>
        <a:lstStyle/>
        <a:p>
          <a:endParaRPr lang="en-GB"/>
        </a:p>
      </dgm:t>
    </dgm:pt>
    <dgm:pt modelId="{90C8A763-18B0-4430-8260-A31F1A8EFB85}" type="pres">
      <dgm:prSet presAssocID="{9ECF5648-2E20-4A0B-BEAC-9212D04E58F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EA9827D-5D7D-46FB-8E7D-C9AFCC77C9BD}" type="pres">
      <dgm:prSet presAssocID="{3FD99F31-FFE5-43A1-93A9-5774177CBC9C}" presName="compNode" presStyleCnt="0"/>
      <dgm:spPr/>
    </dgm:pt>
    <dgm:pt modelId="{F64109BA-A199-4408-B588-A090575669A7}" type="pres">
      <dgm:prSet presAssocID="{3FD99F31-FFE5-43A1-93A9-5774177CBC9C}" presName="aNode" presStyleLbl="bgShp" presStyleIdx="0" presStyleCnt="5"/>
      <dgm:spPr/>
      <dgm:t>
        <a:bodyPr/>
        <a:lstStyle/>
        <a:p>
          <a:endParaRPr lang="en-GB"/>
        </a:p>
      </dgm:t>
    </dgm:pt>
    <dgm:pt modelId="{753B531D-F95B-4A05-9BB8-CD3CE68766B1}" type="pres">
      <dgm:prSet presAssocID="{3FD99F31-FFE5-43A1-93A9-5774177CBC9C}" presName="textNode" presStyleLbl="bgShp" presStyleIdx="0" presStyleCnt="5"/>
      <dgm:spPr/>
      <dgm:t>
        <a:bodyPr/>
        <a:lstStyle/>
        <a:p>
          <a:endParaRPr lang="en-GB"/>
        </a:p>
      </dgm:t>
    </dgm:pt>
    <dgm:pt modelId="{72A89B76-50BA-4B84-B415-94C996D7A537}" type="pres">
      <dgm:prSet presAssocID="{3FD99F31-FFE5-43A1-93A9-5774177CBC9C}" presName="compChildNode" presStyleCnt="0"/>
      <dgm:spPr/>
    </dgm:pt>
    <dgm:pt modelId="{2133C845-26AE-4FD8-A6A2-7630802B4DFB}" type="pres">
      <dgm:prSet presAssocID="{3FD99F31-FFE5-43A1-93A9-5774177CBC9C}" presName="theInnerList" presStyleCnt="0"/>
      <dgm:spPr/>
    </dgm:pt>
    <dgm:pt modelId="{4BC8121A-9A90-43B2-B8BD-DA55D1D9BF28}" type="pres">
      <dgm:prSet presAssocID="{B578426B-8164-4EED-A9A0-AD334B47D073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BA96E10-F51A-4275-89E2-E1674570EC2D}" type="pres">
      <dgm:prSet presAssocID="{3FD99F31-FFE5-43A1-93A9-5774177CBC9C}" presName="aSpace" presStyleCnt="0"/>
      <dgm:spPr/>
    </dgm:pt>
    <dgm:pt modelId="{28D06916-DE9A-4AB3-B53F-7A18E9D4F5B1}" type="pres">
      <dgm:prSet presAssocID="{8CEC25A5-A55E-4733-9AB7-CF7DA64B7A4E}" presName="compNode" presStyleCnt="0"/>
      <dgm:spPr/>
    </dgm:pt>
    <dgm:pt modelId="{C8ADB56D-5AB8-4F2E-A742-FC8FF3273ED8}" type="pres">
      <dgm:prSet presAssocID="{8CEC25A5-A55E-4733-9AB7-CF7DA64B7A4E}" presName="aNode" presStyleLbl="bgShp" presStyleIdx="1" presStyleCnt="5"/>
      <dgm:spPr/>
      <dgm:t>
        <a:bodyPr/>
        <a:lstStyle/>
        <a:p>
          <a:endParaRPr lang="en-GB"/>
        </a:p>
      </dgm:t>
    </dgm:pt>
    <dgm:pt modelId="{EA529193-0DF7-4658-B672-308DAFBE758D}" type="pres">
      <dgm:prSet presAssocID="{8CEC25A5-A55E-4733-9AB7-CF7DA64B7A4E}" presName="textNode" presStyleLbl="bgShp" presStyleIdx="1" presStyleCnt="5"/>
      <dgm:spPr/>
      <dgm:t>
        <a:bodyPr/>
        <a:lstStyle/>
        <a:p>
          <a:endParaRPr lang="en-GB"/>
        </a:p>
      </dgm:t>
    </dgm:pt>
    <dgm:pt modelId="{80C4316B-310B-4EBF-97F3-5448ACA6D925}" type="pres">
      <dgm:prSet presAssocID="{8CEC25A5-A55E-4733-9AB7-CF7DA64B7A4E}" presName="compChildNode" presStyleCnt="0"/>
      <dgm:spPr/>
    </dgm:pt>
    <dgm:pt modelId="{990EB0AD-2912-429F-A558-08A9490D5CBB}" type="pres">
      <dgm:prSet presAssocID="{8CEC25A5-A55E-4733-9AB7-CF7DA64B7A4E}" presName="theInnerList" presStyleCnt="0"/>
      <dgm:spPr/>
    </dgm:pt>
    <dgm:pt modelId="{E227DE27-D51E-48A4-A205-35DA50F38101}" type="pres">
      <dgm:prSet presAssocID="{3C9A8730-A579-4BC9-94E3-EB9136CA77AD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204DEB8-8C5A-4497-AB1E-421549D6EC74}" type="pres">
      <dgm:prSet presAssocID="{3C9A8730-A579-4BC9-94E3-EB9136CA77AD}" presName="aSpace2" presStyleCnt="0"/>
      <dgm:spPr/>
    </dgm:pt>
    <dgm:pt modelId="{670F8EDC-59A2-4E03-87AE-16EE694B93BA}" type="pres">
      <dgm:prSet presAssocID="{C51D947F-5B72-4729-81BE-4D9895280A0C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174C454-64C6-4BAE-8468-3CDFC9E76A0D}" type="pres">
      <dgm:prSet presAssocID="{C51D947F-5B72-4729-81BE-4D9895280A0C}" presName="aSpace2" presStyleCnt="0"/>
      <dgm:spPr/>
    </dgm:pt>
    <dgm:pt modelId="{80A2EA19-1339-4881-BA54-C499832549B1}" type="pres">
      <dgm:prSet presAssocID="{F341E2E1-C108-4DC1-AF24-4DD6E453A291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F98C588-CA5D-4ADD-8B40-ACDB11664CAD}" type="pres">
      <dgm:prSet presAssocID="{8CEC25A5-A55E-4733-9AB7-CF7DA64B7A4E}" presName="aSpace" presStyleCnt="0"/>
      <dgm:spPr/>
    </dgm:pt>
    <dgm:pt modelId="{9B617EB6-1E52-4E60-B453-2FD13031AB77}" type="pres">
      <dgm:prSet presAssocID="{88B9F470-68C9-4DDE-BAAE-3D7403B239D6}" presName="compNode" presStyleCnt="0"/>
      <dgm:spPr/>
    </dgm:pt>
    <dgm:pt modelId="{FF5F11E4-431B-4A8C-AD70-270B2F945FE6}" type="pres">
      <dgm:prSet presAssocID="{88B9F470-68C9-4DDE-BAAE-3D7403B239D6}" presName="aNode" presStyleLbl="bgShp" presStyleIdx="2" presStyleCnt="5"/>
      <dgm:spPr/>
      <dgm:t>
        <a:bodyPr/>
        <a:lstStyle/>
        <a:p>
          <a:endParaRPr lang="en-GB"/>
        </a:p>
      </dgm:t>
    </dgm:pt>
    <dgm:pt modelId="{5815727E-5CA7-44AB-83E1-F021E330B759}" type="pres">
      <dgm:prSet presAssocID="{88B9F470-68C9-4DDE-BAAE-3D7403B239D6}" presName="textNode" presStyleLbl="bgShp" presStyleIdx="2" presStyleCnt="5"/>
      <dgm:spPr/>
      <dgm:t>
        <a:bodyPr/>
        <a:lstStyle/>
        <a:p>
          <a:endParaRPr lang="en-GB"/>
        </a:p>
      </dgm:t>
    </dgm:pt>
    <dgm:pt modelId="{A7AC4053-B55B-42D4-BE32-FBF4751DE8C9}" type="pres">
      <dgm:prSet presAssocID="{88B9F470-68C9-4DDE-BAAE-3D7403B239D6}" presName="compChildNode" presStyleCnt="0"/>
      <dgm:spPr/>
    </dgm:pt>
    <dgm:pt modelId="{7D2DB8F4-C8DD-48D3-9A02-6329A0BB1564}" type="pres">
      <dgm:prSet presAssocID="{88B9F470-68C9-4DDE-BAAE-3D7403B239D6}" presName="theInnerList" presStyleCnt="0"/>
      <dgm:spPr/>
    </dgm:pt>
    <dgm:pt modelId="{0FC8A2BB-C4F7-45C1-931B-3691D70B4C48}" type="pres">
      <dgm:prSet presAssocID="{B1D914FE-86BF-401C-B431-15C40B73C6D1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1A88BE5-F054-4B48-90A0-D4AE60E0B4DC}" type="pres">
      <dgm:prSet presAssocID="{88B9F470-68C9-4DDE-BAAE-3D7403B239D6}" presName="aSpace" presStyleCnt="0"/>
      <dgm:spPr/>
    </dgm:pt>
    <dgm:pt modelId="{0A696226-6B82-486F-8BB8-10EFB993E201}" type="pres">
      <dgm:prSet presAssocID="{3DD5015C-F4AE-46A1-85E5-1683513F7AC2}" presName="compNode" presStyleCnt="0"/>
      <dgm:spPr/>
    </dgm:pt>
    <dgm:pt modelId="{DA7C276F-A11F-4DE7-B54B-B592338296DF}" type="pres">
      <dgm:prSet presAssocID="{3DD5015C-F4AE-46A1-85E5-1683513F7AC2}" presName="aNode" presStyleLbl="bgShp" presStyleIdx="3" presStyleCnt="5"/>
      <dgm:spPr/>
      <dgm:t>
        <a:bodyPr/>
        <a:lstStyle/>
        <a:p>
          <a:endParaRPr lang="en-GB"/>
        </a:p>
      </dgm:t>
    </dgm:pt>
    <dgm:pt modelId="{AF39BCD0-5455-4900-A63B-5C3F942A375E}" type="pres">
      <dgm:prSet presAssocID="{3DD5015C-F4AE-46A1-85E5-1683513F7AC2}" presName="textNode" presStyleLbl="bgShp" presStyleIdx="3" presStyleCnt="5"/>
      <dgm:spPr/>
      <dgm:t>
        <a:bodyPr/>
        <a:lstStyle/>
        <a:p>
          <a:endParaRPr lang="en-GB"/>
        </a:p>
      </dgm:t>
    </dgm:pt>
    <dgm:pt modelId="{0DCDFD80-073A-4BA3-893F-9C9A477AA734}" type="pres">
      <dgm:prSet presAssocID="{3DD5015C-F4AE-46A1-85E5-1683513F7AC2}" presName="compChildNode" presStyleCnt="0"/>
      <dgm:spPr/>
    </dgm:pt>
    <dgm:pt modelId="{3CA9711C-1634-4260-BA5D-5CA73A85DC56}" type="pres">
      <dgm:prSet presAssocID="{3DD5015C-F4AE-46A1-85E5-1683513F7AC2}" presName="theInnerList" presStyleCnt="0"/>
      <dgm:spPr/>
    </dgm:pt>
    <dgm:pt modelId="{2E578A27-E6D2-4AEE-84FF-56AB3A889FF3}" type="pres">
      <dgm:prSet presAssocID="{8D33E0AB-06D0-4884-93BB-25E4079015FC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CA8507C-2D55-400B-9875-281E6CD17774}" type="pres">
      <dgm:prSet presAssocID="{8D33E0AB-06D0-4884-93BB-25E4079015FC}" presName="aSpace2" presStyleCnt="0"/>
      <dgm:spPr/>
    </dgm:pt>
    <dgm:pt modelId="{C42BEB2A-B6BB-49F9-AB32-12801774FA39}" type="pres">
      <dgm:prSet presAssocID="{2DA634FF-28DF-44A2-A35D-A72F7D893A3F}" presName="childNode" presStyleLbl="node1" presStyleIdx="6" presStyleCnt="8" custLinFactNeighborX="1633" custLinFactNeighborY="4084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E100A8A-08DE-4DF2-B64D-BB137C2DE36A}" type="pres">
      <dgm:prSet presAssocID="{3DD5015C-F4AE-46A1-85E5-1683513F7AC2}" presName="aSpace" presStyleCnt="0"/>
      <dgm:spPr/>
    </dgm:pt>
    <dgm:pt modelId="{C9101392-9282-4BB1-88A1-4ACAC7D2A0A1}" type="pres">
      <dgm:prSet presAssocID="{5CE5124A-BB3A-4CF6-A0ED-A6917E658DE8}" presName="compNode" presStyleCnt="0"/>
      <dgm:spPr/>
    </dgm:pt>
    <dgm:pt modelId="{B91626EC-4229-43E8-9699-F5828D5C0575}" type="pres">
      <dgm:prSet presAssocID="{5CE5124A-BB3A-4CF6-A0ED-A6917E658DE8}" presName="aNode" presStyleLbl="bgShp" presStyleIdx="4" presStyleCnt="5"/>
      <dgm:spPr/>
      <dgm:t>
        <a:bodyPr/>
        <a:lstStyle/>
        <a:p>
          <a:endParaRPr lang="en-GB"/>
        </a:p>
      </dgm:t>
    </dgm:pt>
    <dgm:pt modelId="{6BCFCAC2-AF73-4E8A-A6CF-CE1C0F0E0D19}" type="pres">
      <dgm:prSet presAssocID="{5CE5124A-BB3A-4CF6-A0ED-A6917E658DE8}" presName="textNode" presStyleLbl="bgShp" presStyleIdx="4" presStyleCnt="5"/>
      <dgm:spPr/>
      <dgm:t>
        <a:bodyPr/>
        <a:lstStyle/>
        <a:p>
          <a:endParaRPr lang="en-GB"/>
        </a:p>
      </dgm:t>
    </dgm:pt>
    <dgm:pt modelId="{915D16EE-DEF7-4B08-B9B9-9020010234EF}" type="pres">
      <dgm:prSet presAssocID="{5CE5124A-BB3A-4CF6-A0ED-A6917E658DE8}" presName="compChildNode" presStyleCnt="0"/>
      <dgm:spPr/>
    </dgm:pt>
    <dgm:pt modelId="{56C523DD-7C9A-4A37-B575-4CBB3E729D17}" type="pres">
      <dgm:prSet presAssocID="{5CE5124A-BB3A-4CF6-A0ED-A6917E658DE8}" presName="theInnerList" presStyleCnt="0"/>
      <dgm:spPr/>
    </dgm:pt>
    <dgm:pt modelId="{CFFD3B6E-A82B-4297-A633-658BDE44EBDD}" type="pres">
      <dgm:prSet presAssocID="{5650A02D-020D-496A-8CF4-5B127275C3A3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ADBC3F1-D121-460E-A3F8-3F2A739330B5}" type="presOf" srcId="{99F7B300-FD26-4B06-9A9D-C3094429FD8E}" destId="{2E578A27-E6D2-4AEE-84FF-56AB3A889FF3}" srcOrd="0" destOrd="1" presId="urn:microsoft.com/office/officeart/2005/8/layout/lProcess2"/>
    <dgm:cxn modelId="{31107E9E-52A6-46C4-904D-DF9FC808F919}" type="presOf" srcId="{2942ADB6-A64E-491F-B782-471A1F9FE808}" destId="{2E578A27-E6D2-4AEE-84FF-56AB3A889FF3}" srcOrd="0" destOrd="3" presId="urn:microsoft.com/office/officeart/2005/8/layout/lProcess2"/>
    <dgm:cxn modelId="{06D998AB-4C67-4CB5-AEF0-6316C7BE0B2F}" type="presOf" srcId="{76251A24-B589-4CA9-9751-8CF84A982C31}" destId="{4BC8121A-9A90-43B2-B8BD-DA55D1D9BF28}" srcOrd="0" destOrd="2" presId="urn:microsoft.com/office/officeart/2005/8/layout/lProcess2"/>
    <dgm:cxn modelId="{AB0EEA36-9C28-42EC-A98A-7BE9E3618777}" srcId="{9ECF5648-2E20-4A0B-BEAC-9212D04E58F0}" destId="{5CE5124A-BB3A-4CF6-A0ED-A6917E658DE8}" srcOrd="4" destOrd="0" parTransId="{064AD273-EEBC-470A-9F2A-442EC630897F}" sibTransId="{AA0AA4EB-9833-4048-BD0F-6079A19D87B5}"/>
    <dgm:cxn modelId="{F3D39EDD-C8D6-407F-B0DA-93215E54DA31}" type="presOf" srcId="{040333CA-3186-4BFF-9DC7-432CB3602A7E}" destId="{CFFD3B6E-A82B-4297-A633-658BDE44EBDD}" srcOrd="0" destOrd="1" presId="urn:microsoft.com/office/officeart/2005/8/layout/lProcess2"/>
    <dgm:cxn modelId="{B173E482-5770-4955-A0E6-0969AF4FC0EE}" srcId="{5650A02D-020D-496A-8CF4-5B127275C3A3}" destId="{518B2936-543B-4377-BB88-65D20DFE3F3F}" srcOrd="2" destOrd="0" parTransId="{B52350D2-4996-4045-9258-7CD409A45CDE}" sibTransId="{B652F5CC-6965-475F-9C85-17BF6B0DB473}"/>
    <dgm:cxn modelId="{F39DEEF1-1ABC-4684-87DB-1A1CAA4FB08B}" srcId="{3FD99F31-FFE5-43A1-93A9-5774177CBC9C}" destId="{B578426B-8164-4EED-A9A0-AD334B47D073}" srcOrd="0" destOrd="0" parTransId="{6123DDAE-3552-4E45-BE7C-65AE248D6FD6}" sibTransId="{501BA79E-10FA-46E6-950C-FFDBCA5709BA}"/>
    <dgm:cxn modelId="{782A822B-B3E6-4201-9464-E0317850AC6E}" type="presOf" srcId="{88B9F470-68C9-4DDE-BAAE-3D7403B239D6}" destId="{FF5F11E4-431B-4A8C-AD70-270B2F945FE6}" srcOrd="0" destOrd="0" presId="urn:microsoft.com/office/officeart/2005/8/layout/lProcess2"/>
    <dgm:cxn modelId="{44F72137-5EEE-4364-BA1A-E1B260145E05}" srcId="{2DA634FF-28DF-44A2-A35D-A72F7D893A3F}" destId="{920659FC-391D-4E2E-91E0-B0A2942B36F6}" srcOrd="0" destOrd="0" parTransId="{D6733C03-24C6-475A-9157-E4F1E45D7A42}" sibTransId="{AD8630A7-BB7B-48C6-BCC9-FE20DD857546}"/>
    <dgm:cxn modelId="{E142DB12-3948-4D0E-BCDB-1D2FE3FEC280}" type="presOf" srcId="{3FD99F31-FFE5-43A1-93A9-5774177CBC9C}" destId="{753B531D-F95B-4A05-9BB8-CD3CE68766B1}" srcOrd="1" destOrd="0" presId="urn:microsoft.com/office/officeart/2005/8/layout/lProcess2"/>
    <dgm:cxn modelId="{B9256357-D0A5-462A-9C03-22942C5318D5}" type="presOf" srcId="{B1D914FE-86BF-401C-B431-15C40B73C6D1}" destId="{0FC8A2BB-C4F7-45C1-931B-3691D70B4C48}" srcOrd="0" destOrd="0" presId="urn:microsoft.com/office/officeart/2005/8/layout/lProcess2"/>
    <dgm:cxn modelId="{82AD0C75-7446-4C1C-9F9D-95824F58E9B2}" type="presOf" srcId="{9BC741E7-DCBB-4460-B351-6BA7AB2379B0}" destId="{4BC8121A-9A90-43B2-B8BD-DA55D1D9BF28}" srcOrd="0" destOrd="4" presId="urn:microsoft.com/office/officeart/2005/8/layout/lProcess2"/>
    <dgm:cxn modelId="{8A37A15B-A893-42FA-9697-AF38A9DE7035}" type="presOf" srcId="{C51D947F-5B72-4729-81BE-4D9895280A0C}" destId="{670F8EDC-59A2-4E03-87AE-16EE694B93BA}" srcOrd="0" destOrd="0" presId="urn:microsoft.com/office/officeart/2005/8/layout/lProcess2"/>
    <dgm:cxn modelId="{65E34E4C-29D1-42FC-A795-B707DB2D2D10}" type="presOf" srcId="{920659FC-391D-4E2E-91E0-B0A2942B36F6}" destId="{C42BEB2A-B6BB-49F9-AB32-12801774FA39}" srcOrd="0" destOrd="1" presId="urn:microsoft.com/office/officeart/2005/8/layout/lProcess2"/>
    <dgm:cxn modelId="{9754D7F4-54FA-4257-8505-4C3C135F4565}" srcId="{3DD5015C-F4AE-46A1-85E5-1683513F7AC2}" destId="{8D33E0AB-06D0-4884-93BB-25E4079015FC}" srcOrd="0" destOrd="0" parTransId="{D85A7308-F767-487A-9EF5-E06785B4FFC7}" sibTransId="{CD379685-C8EE-4EAE-AADD-3CEC649EBF27}"/>
    <dgm:cxn modelId="{D3A31928-59EE-4E22-A68B-E530E0F26FC6}" srcId="{8D33E0AB-06D0-4884-93BB-25E4079015FC}" destId="{2942ADB6-A64E-491F-B782-471A1F9FE808}" srcOrd="2" destOrd="0" parTransId="{F2961D8E-284D-462F-BB3C-5BF32914CE7D}" sibTransId="{D6148685-FA6D-44CF-A927-D920AB01BF4C}"/>
    <dgm:cxn modelId="{D7CC2B67-3A07-4C94-B496-EA53E7E5EF2F}" srcId="{B578426B-8164-4EED-A9A0-AD334B47D073}" destId="{01ADBEE6-AF71-4051-8BFA-90B9CA3FA717}" srcOrd="0" destOrd="0" parTransId="{8E41489E-6B88-4D18-801E-9E81007A0E54}" sibTransId="{2BA08679-F3D6-472A-A592-EB71837CC5AA}"/>
    <dgm:cxn modelId="{D5155A1F-0DE5-4C85-A525-BB00007BF4D3}" srcId="{8D33E0AB-06D0-4884-93BB-25E4079015FC}" destId="{99F7B300-FD26-4B06-9A9D-C3094429FD8E}" srcOrd="0" destOrd="0" parTransId="{459C9598-FFE3-49A6-BDB6-19F64C67BE2A}" sibTransId="{864BE964-D42F-45FB-9C9D-5AE865A2C85A}"/>
    <dgm:cxn modelId="{809C7033-15DC-488E-89B0-8A9EEA514A04}" type="presOf" srcId="{518B2936-543B-4377-BB88-65D20DFE3F3F}" destId="{CFFD3B6E-A82B-4297-A633-658BDE44EBDD}" srcOrd="0" destOrd="3" presId="urn:microsoft.com/office/officeart/2005/8/layout/lProcess2"/>
    <dgm:cxn modelId="{CAE3B25A-0CC4-4590-A6A9-5A7C9FD8F9DD}" type="presOf" srcId="{88B9F470-68C9-4DDE-BAAE-3D7403B239D6}" destId="{5815727E-5CA7-44AB-83E1-F021E330B759}" srcOrd="1" destOrd="0" presId="urn:microsoft.com/office/officeart/2005/8/layout/lProcess2"/>
    <dgm:cxn modelId="{0E25E63E-9FE7-4543-A291-34D51156F600}" srcId="{8CEC25A5-A55E-4733-9AB7-CF7DA64B7A4E}" destId="{3C9A8730-A579-4BC9-94E3-EB9136CA77AD}" srcOrd="0" destOrd="0" parTransId="{F038C4DA-E4FD-490A-868F-25ADDDCD9A17}" sibTransId="{BC688B8A-74CE-4560-9899-4AE2F83177AA}"/>
    <dgm:cxn modelId="{A7449E2B-6540-4A23-84F3-97FF4336FEF6}" type="presOf" srcId="{395753C4-4A4B-4A16-A160-8F71C4E70018}" destId="{2E578A27-E6D2-4AEE-84FF-56AB3A889FF3}" srcOrd="0" destOrd="2" presId="urn:microsoft.com/office/officeart/2005/8/layout/lProcess2"/>
    <dgm:cxn modelId="{152CD79F-6532-49C0-BBF9-94D858EF6E16}" type="presOf" srcId="{F341E2E1-C108-4DC1-AF24-4DD6E453A291}" destId="{80A2EA19-1339-4881-BA54-C499832549B1}" srcOrd="0" destOrd="0" presId="urn:microsoft.com/office/officeart/2005/8/layout/lProcess2"/>
    <dgm:cxn modelId="{F96D93D5-86BB-4CB3-97E1-E2A3CC7CC3C3}" srcId="{8D33E0AB-06D0-4884-93BB-25E4079015FC}" destId="{395753C4-4A4B-4A16-A160-8F71C4E70018}" srcOrd="1" destOrd="0" parTransId="{EF3FD95D-186A-4B69-B5A0-D2A6EB4CABBA}" sibTransId="{7988D934-7B2C-4173-828E-E21A2BBB9EF9}"/>
    <dgm:cxn modelId="{9039E05A-FE8B-47C0-B9AB-CFB15AB4A52B}" type="presOf" srcId="{23969957-51F9-4F39-9B85-6509FC37632C}" destId="{670F8EDC-59A2-4E03-87AE-16EE694B93BA}" srcOrd="0" destOrd="1" presId="urn:microsoft.com/office/officeart/2005/8/layout/lProcess2"/>
    <dgm:cxn modelId="{C3FBEDA1-CD0C-41A4-BC46-35703EA4BE9A}" type="presOf" srcId="{BAB6A9EB-6953-4169-9323-611A583FFACA}" destId="{4BC8121A-9A90-43B2-B8BD-DA55D1D9BF28}" srcOrd="0" destOrd="5" presId="urn:microsoft.com/office/officeart/2005/8/layout/lProcess2"/>
    <dgm:cxn modelId="{B90D0545-437C-4826-A252-FB51077E7212}" type="presOf" srcId="{5CE5124A-BB3A-4CF6-A0ED-A6917E658DE8}" destId="{6BCFCAC2-AF73-4E8A-A6CF-CE1C0F0E0D19}" srcOrd="1" destOrd="0" presId="urn:microsoft.com/office/officeart/2005/8/layout/lProcess2"/>
    <dgm:cxn modelId="{44CA5CB1-2FDC-48A1-A8D7-BBDE6640C8D4}" type="presOf" srcId="{8CEC25A5-A55E-4733-9AB7-CF7DA64B7A4E}" destId="{C8ADB56D-5AB8-4F2E-A742-FC8FF3273ED8}" srcOrd="0" destOrd="0" presId="urn:microsoft.com/office/officeart/2005/8/layout/lProcess2"/>
    <dgm:cxn modelId="{A7B3EE29-90CF-4588-B170-3B461DFBC33E}" srcId="{B578426B-8164-4EED-A9A0-AD334B47D073}" destId="{BAB6A9EB-6953-4169-9323-611A583FFACA}" srcOrd="4" destOrd="0" parTransId="{01FC281F-F1DF-4948-999D-874C2EED5B97}" sibTransId="{D24C75AE-A01D-4D0B-8458-7372CF0A0B53}"/>
    <dgm:cxn modelId="{E50E345C-412C-422A-A267-1B776B3320D7}" type="presOf" srcId="{2DA634FF-28DF-44A2-A35D-A72F7D893A3F}" destId="{C42BEB2A-B6BB-49F9-AB32-12801774FA39}" srcOrd="0" destOrd="0" presId="urn:microsoft.com/office/officeart/2005/8/layout/lProcess2"/>
    <dgm:cxn modelId="{BD491923-1BA7-4736-AE09-73213F4E7DF8}" srcId="{9ECF5648-2E20-4A0B-BEAC-9212D04E58F0}" destId="{8CEC25A5-A55E-4733-9AB7-CF7DA64B7A4E}" srcOrd="1" destOrd="0" parTransId="{5D653E52-EFF2-4BD6-B40F-344CD361D7C5}" sibTransId="{548A330E-FA03-4378-873F-61B41CD2494B}"/>
    <dgm:cxn modelId="{0A116D4D-1745-4059-AE94-7D7F1F5B5713}" type="presOf" srcId="{E5CBC73A-6FDF-4523-BE54-74DE6DCE5DC5}" destId="{80A2EA19-1339-4881-BA54-C499832549B1}" srcOrd="0" destOrd="2" presId="urn:microsoft.com/office/officeart/2005/8/layout/lProcess2"/>
    <dgm:cxn modelId="{B9392695-A0E9-46FF-B1F9-6362D504380B}" type="presOf" srcId="{3DD5015C-F4AE-46A1-85E5-1683513F7AC2}" destId="{AF39BCD0-5455-4900-A63B-5C3F942A375E}" srcOrd="1" destOrd="0" presId="urn:microsoft.com/office/officeart/2005/8/layout/lProcess2"/>
    <dgm:cxn modelId="{FA3DFFF8-F2B8-4B3B-911E-F39F9F59705E}" srcId="{B578426B-8164-4EED-A9A0-AD334B47D073}" destId="{5A30C1D9-FEBB-4D55-A8EB-D0550114458A}" srcOrd="5" destOrd="0" parTransId="{3011EB83-7C27-4E25-A165-BB826C26B1C3}" sibTransId="{25B8E04B-E09F-4D05-8E9A-766E540BF8BC}"/>
    <dgm:cxn modelId="{BFBD24C7-7C9E-4D27-A2E0-BDC814E2320D}" srcId="{F341E2E1-C108-4DC1-AF24-4DD6E453A291}" destId="{E5CBC73A-6FDF-4523-BE54-74DE6DCE5DC5}" srcOrd="1" destOrd="0" parTransId="{5AD9EF14-7282-4086-B50A-7C0DDBAB2E8C}" sibTransId="{9E19E71D-DED0-448D-94F2-4484381D2627}"/>
    <dgm:cxn modelId="{066F0CCD-5A00-4664-863D-F9544F6A5E4A}" srcId="{C51D947F-5B72-4729-81BE-4D9895280A0C}" destId="{23969957-51F9-4F39-9B85-6509FC37632C}" srcOrd="0" destOrd="0" parTransId="{8D35A95B-D807-4BE7-9D14-D1088E754D11}" sibTransId="{95AC3E6A-6F0A-4A0A-97D6-9127139283B9}"/>
    <dgm:cxn modelId="{C347045B-1E96-4F7D-86C5-644D861D6E9E}" type="presOf" srcId="{A30EBA39-25A9-4637-B6B5-692CB368AB78}" destId="{0FC8A2BB-C4F7-45C1-931B-3691D70B4C48}" srcOrd="0" destOrd="2" presId="urn:microsoft.com/office/officeart/2005/8/layout/lProcess2"/>
    <dgm:cxn modelId="{8D78346A-78AB-4E01-9091-2E42E927E1B0}" srcId="{3C9A8730-A579-4BC9-94E3-EB9136CA77AD}" destId="{EB62C285-1A52-4CFA-A5C4-27DF3A65BC60}" srcOrd="0" destOrd="0" parTransId="{51E062C5-775F-4B32-A870-A3F721AA0950}" sibTransId="{009845EA-DA12-4948-87B9-488833055EF3}"/>
    <dgm:cxn modelId="{1A681CEA-C007-4113-A075-3BB7D7C79D0D}" srcId="{3DD5015C-F4AE-46A1-85E5-1683513F7AC2}" destId="{2DA634FF-28DF-44A2-A35D-A72F7D893A3F}" srcOrd="1" destOrd="0" parTransId="{3E1BB06E-3B93-4E5D-95E0-02623D55C487}" sibTransId="{B957DD27-56A2-4C60-B8F6-B9FA9E2F56FE}"/>
    <dgm:cxn modelId="{B15EE74F-FC43-42CE-9954-C2C8BA7CAF36}" type="presOf" srcId="{21857A0B-2BC9-4456-AA1C-4647D80A1225}" destId="{80A2EA19-1339-4881-BA54-C499832549B1}" srcOrd="0" destOrd="1" presId="urn:microsoft.com/office/officeart/2005/8/layout/lProcess2"/>
    <dgm:cxn modelId="{5631D3F0-1B4C-4095-AA43-7C4EF2F6E6BA}" srcId="{B578426B-8164-4EED-A9A0-AD334B47D073}" destId="{9BC741E7-DCBB-4460-B351-6BA7AB2379B0}" srcOrd="3" destOrd="0" parTransId="{399FD5D4-0957-4FCE-BBE7-B0A3A879C826}" sibTransId="{881F18BC-7909-4983-BAD4-D78ACFEA3094}"/>
    <dgm:cxn modelId="{6E381D66-7290-4191-A02B-E662F99477AF}" type="presOf" srcId="{3FD99F31-FFE5-43A1-93A9-5774177CBC9C}" destId="{F64109BA-A199-4408-B588-A090575669A7}" srcOrd="0" destOrd="0" presId="urn:microsoft.com/office/officeart/2005/8/layout/lProcess2"/>
    <dgm:cxn modelId="{A55D4DC8-218B-4D52-8AEE-F594DD0E0494}" srcId="{8CEC25A5-A55E-4733-9AB7-CF7DA64B7A4E}" destId="{C51D947F-5B72-4729-81BE-4D9895280A0C}" srcOrd="1" destOrd="0" parTransId="{38838F34-4648-4857-99F3-B0F73896DAA9}" sibTransId="{E70DFB7F-6085-471F-8AA2-DC283827EF48}"/>
    <dgm:cxn modelId="{3CAF78D6-6F68-4AD9-993E-AEEDF8F8D407}" type="presOf" srcId="{5650A02D-020D-496A-8CF4-5B127275C3A3}" destId="{CFFD3B6E-A82B-4297-A633-658BDE44EBDD}" srcOrd="0" destOrd="0" presId="urn:microsoft.com/office/officeart/2005/8/layout/lProcess2"/>
    <dgm:cxn modelId="{7831EEF1-4483-4DD5-B83A-C1FE3D4EE8F3}" srcId="{9ECF5648-2E20-4A0B-BEAC-9212D04E58F0}" destId="{3DD5015C-F4AE-46A1-85E5-1683513F7AC2}" srcOrd="3" destOrd="0" parTransId="{CDA452A3-A4C3-4A84-B52C-BC5F15727F97}" sibTransId="{90F0DFF9-1E8B-47EE-9AE0-555879A26D2E}"/>
    <dgm:cxn modelId="{2BB28DDD-45E9-487C-99B3-D65629C98090}" srcId="{F341E2E1-C108-4DC1-AF24-4DD6E453A291}" destId="{21857A0B-2BC9-4456-AA1C-4647D80A1225}" srcOrd="0" destOrd="0" parTransId="{29161DA5-67E6-47E8-BA62-527E6A18C624}" sibTransId="{A9002F39-F0C2-4BE1-9FF9-F16CDC7EB7D6}"/>
    <dgm:cxn modelId="{ECAF6AD8-1546-4387-B9D4-47D5CA258124}" type="presOf" srcId="{90F3EFFA-411B-4315-9355-1E6EC6343956}" destId="{CFFD3B6E-A82B-4297-A633-658BDE44EBDD}" srcOrd="0" destOrd="2" presId="urn:microsoft.com/office/officeart/2005/8/layout/lProcess2"/>
    <dgm:cxn modelId="{27C696E7-409C-4B74-9F30-11DFA8551F66}" srcId="{5650A02D-020D-496A-8CF4-5B127275C3A3}" destId="{90F3EFFA-411B-4315-9355-1E6EC6343956}" srcOrd="1" destOrd="0" parTransId="{1BC73A58-491F-4A17-95CC-E3C4FCA08AA1}" sibTransId="{56105DE2-70D4-47B1-8E1A-904A875CC5BE}"/>
    <dgm:cxn modelId="{7854B616-9442-4D58-A2A2-65139A0CE2CC}" srcId="{88B9F470-68C9-4DDE-BAAE-3D7403B239D6}" destId="{B1D914FE-86BF-401C-B431-15C40B73C6D1}" srcOrd="0" destOrd="0" parTransId="{5C72E999-F0EA-4955-9395-490BC2F385BE}" sibTransId="{AFD582C0-3F2B-4D3C-834E-790FA5B8346C}"/>
    <dgm:cxn modelId="{A6D3B22A-E746-4F87-B357-58D6F0600585}" srcId="{B1D914FE-86BF-401C-B431-15C40B73C6D1}" destId="{A30EBA39-25A9-4637-B6B5-692CB368AB78}" srcOrd="1" destOrd="0" parTransId="{D9B7BBAA-236C-43F1-861C-4AA15230A551}" sibTransId="{DF101387-F0DA-48AF-8B33-8565E18579E1}"/>
    <dgm:cxn modelId="{D5D29C23-06E3-4ED1-97D5-AC2B2A7A4AF1}" srcId="{5650A02D-020D-496A-8CF4-5B127275C3A3}" destId="{040333CA-3186-4BFF-9DC7-432CB3602A7E}" srcOrd="0" destOrd="0" parTransId="{20E91539-0ECF-4256-99A5-8E8319946590}" sibTransId="{9810E2E7-F9D2-45D8-BDE8-C9B71E7C6440}"/>
    <dgm:cxn modelId="{78E5049B-DFC4-4E05-BF8B-7627CF8EBEBE}" type="presOf" srcId="{5A30C1D9-FEBB-4D55-A8EB-D0550114458A}" destId="{4BC8121A-9A90-43B2-B8BD-DA55D1D9BF28}" srcOrd="0" destOrd="6" presId="urn:microsoft.com/office/officeart/2005/8/layout/lProcess2"/>
    <dgm:cxn modelId="{290861B0-E0F4-4A62-A096-0EE11C648193}" type="presOf" srcId="{8CEC25A5-A55E-4733-9AB7-CF7DA64B7A4E}" destId="{EA529193-0DF7-4658-B672-308DAFBE758D}" srcOrd="1" destOrd="0" presId="urn:microsoft.com/office/officeart/2005/8/layout/lProcess2"/>
    <dgm:cxn modelId="{BE82078B-3483-4239-8A5B-F08E1E8F3B93}" type="presOf" srcId="{782DA67E-895C-4C4C-8804-ADDEF43296FF}" destId="{0FC8A2BB-C4F7-45C1-931B-3691D70B4C48}" srcOrd="0" destOrd="1" presId="urn:microsoft.com/office/officeart/2005/8/layout/lProcess2"/>
    <dgm:cxn modelId="{39718A03-9879-4AB5-A9DD-672083AE3AAE}" type="presOf" srcId="{8D33E0AB-06D0-4884-93BB-25E4079015FC}" destId="{2E578A27-E6D2-4AEE-84FF-56AB3A889FF3}" srcOrd="0" destOrd="0" presId="urn:microsoft.com/office/officeart/2005/8/layout/lProcess2"/>
    <dgm:cxn modelId="{6B24B853-EE41-483E-8576-5AC5BB07477C}" srcId="{B1D914FE-86BF-401C-B431-15C40B73C6D1}" destId="{782DA67E-895C-4C4C-8804-ADDEF43296FF}" srcOrd="0" destOrd="0" parTransId="{6B4251AB-E56E-4B0E-98AD-F3FE54DB3C84}" sibTransId="{EA3A9F3D-AC7B-44B7-BFA4-A22DE409A18A}"/>
    <dgm:cxn modelId="{0B41F5BF-7516-49A1-B578-15B96B2736D1}" type="presOf" srcId="{01ADBEE6-AF71-4051-8BFA-90B9CA3FA717}" destId="{4BC8121A-9A90-43B2-B8BD-DA55D1D9BF28}" srcOrd="0" destOrd="1" presId="urn:microsoft.com/office/officeart/2005/8/layout/lProcess2"/>
    <dgm:cxn modelId="{FBB44FD5-7CE1-4E44-AC71-E72E61491CD4}" srcId="{9ECF5648-2E20-4A0B-BEAC-9212D04E58F0}" destId="{3FD99F31-FFE5-43A1-93A9-5774177CBC9C}" srcOrd="0" destOrd="0" parTransId="{E6A4974E-8731-4D6A-A8B9-271B2504235C}" sibTransId="{12571D65-E8AC-4A12-8266-99D45084F87A}"/>
    <dgm:cxn modelId="{6EEDBC91-8634-48B8-BB63-75039E57028F}" type="presOf" srcId="{5CE5124A-BB3A-4CF6-A0ED-A6917E658DE8}" destId="{B91626EC-4229-43E8-9699-F5828D5C0575}" srcOrd="0" destOrd="0" presId="urn:microsoft.com/office/officeart/2005/8/layout/lProcess2"/>
    <dgm:cxn modelId="{F7A90688-7680-4A43-A807-75514D212F9A}" type="presOf" srcId="{B578426B-8164-4EED-A9A0-AD334B47D073}" destId="{4BC8121A-9A90-43B2-B8BD-DA55D1D9BF28}" srcOrd="0" destOrd="0" presId="urn:microsoft.com/office/officeart/2005/8/layout/lProcess2"/>
    <dgm:cxn modelId="{9F942E72-28B1-4301-9AF4-258E377FE849}" type="presOf" srcId="{C6E3739E-D73C-463C-8007-D62461C27B93}" destId="{4BC8121A-9A90-43B2-B8BD-DA55D1D9BF28}" srcOrd="0" destOrd="3" presId="urn:microsoft.com/office/officeart/2005/8/layout/lProcess2"/>
    <dgm:cxn modelId="{D02332C9-EACB-44E0-8447-8F38518E1869}" srcId="{8D33E0AB-06D0-4884-93BB-25E4079015FC}" destId="{9778D308-F9F8-4D68-92BA-2E2641F62E50}" srcOrd="3" destOrd="0" parTransId="{70F3F212-8CFE-4BFC-A415-457FCC7FF219}" sibTransId="{167DACEC-2942-4ECD-8DA9-139C4C1809A7}"/>
    <dgm:cxn modelId="{E43F4F02-8284-4B10-AB94-FA47333884B8}" type="presOf" srcId="{9778D308-F9F8-4D68-92BA-2E2641F62E50}" destId="{2E578A27-E6D2-4AEE-84FF-56AB3A889FF3}" srcOrd="0" destOrd="4" presId="urn:microsoft.com/office/officeart/2005/8/layout/lProcess2"/>
    <dgm:cxn modelId="{B0BB7D6B-F6DB-4C0D-9412-E1C7D0DFA1C2}" srcId="{9ECF5648-2E20-4A0B-BEAC-9212D04E58F0}" destId="{88B9F470-68C9-4DDE-BAAE-3D7403B239D6}" srcOrd="2" destOrd="0" parTransId="{AF1DF329-C816-4BEF-AC07-A7CA50397265}" sibTransId="{EBA1F11B-9A0D-4FC1-8A50-DE08CE5D039A}"/>
    <dgm:cxn modelId="{705C1820-B5C7-4C3A-8DB0-35CE38B46D63}" srcId="{5CE5124A-BB3A-4CF6-A0ED-A6917E658DE8}" destId="{5650A02D-020D-496A-8CF4-5B127275C3A3}" srcOrd="0" destOrd="0" parTransId="{D67D16F0-89AF-4078-898A-B3891C00F156}" sibTransId="{D1D89326-BDD1-42BF-92B0-77E06C15C9C6}"/>
    <dgm:cxn modelId="{24FD0AEA-7014-4EFB-84E3-0F717C2F2E2A}" srcId="{B578426B-8164-4EED-A9A0-AD334B47D073}" destId="{76251A24-B589-4CA9-9751-8CF84A982C31}" srcOrd="1" destOrd="0" parTransId="{750E946D-DE32-447F-9BB8-902148DA8F66}" sibTransId="{442824B9-1B22-458A-8F9C-AC218186015D}"/>
    <dgm:cxn modelId="{E52E3A4D-6240-4CF5-ADC8-E39E3704D600}" type="presOf" srcId="{3C9A8730-A579-4BC9-94E3-EB9136CA77AD}" destId="{E227DE27-D51E-48A4-A205-35DA50F38101}" srcOrd="0" destOrd="0" presId="urn:microsoft.com/office/officeart/2005/8/layout/lProcess2"/>
    <dgm:cxn modelId="{818EA4F2-246A-4AAD-A1B5-21FD64CA1234}" srcId="{8CEC25A5-A55E-4733-9AB7-CF7DA64B7A4E}" destId="{F341E2E1-C108-4DC1-AF24-4DD6E453A291}" srcOrd="2" destOrd="0" parTransId="{48C2E2E4-3A37-4306-B551-97F3BA15543E}" sibTransId="{3E01FE98-5F31-4EFC-9676-C736746BB438}"/>
    <dgm:cxn modelId="{91A2B94B-E61B-4FE6-8260-7D4E66F99C7D}" srcId="{B578426B-8164-4EED-A9A0-AD334B47D073}" destId="{C6E3739E-D73C-463C-8007-D62461C27B93}" srcOrd="2" destOrd="0" parTransId="{A79BA468-EA4E-487D-9CC3-A34078BB2FC8}" sibTransId="{CB756442-784E-492A-B163-A825BA24B2BB}"/>
    <dgm:cxn modelId="{9F81F8FA-67FA-40E8-9502-EC277D6EC212}" type="presOf" srcId="{3DD5015C-F4AE-46A1-85E5-1683513F7AC2}" destId="{DA7C276F-A11F-4DE7-B54B-B592338296DF}" srcOrd="0" destOrd="0" presId="urn:microsoft.com/office/officeart/2005/8/layout/lProcess2"/>
    <dgm:cxn modelId="{2602CC27-AE02-4A51-B517-2FD0A9E092F3}" type="presOf" srcId="{EB62C285-1A52-4CFA-A5C4-27DF3A65BC60}" destId="{E227DE27-D51E-48A4-A205-35DA50F38101}" srcOrd="0" destOrd="1" presId="urn:microsoft.com/office/officeart/2005/8/layout/lProcess2"/>
    <dgm:cxn modelId="{0F5A7393-D2D2-42DC-A24B-DB3E2C60C57C}" type="presOf" srcId="{9ECF5648-2E20-4A0B-BEAC-9212D04E58F0}" destId="{90C8A763-18B0-4430-8260-A31F1A8EFB85}" srcOrd="0" destOrd="0" presId="urn:microsoft.com/office/officeart/2005/8/layout/lProcess2"/>
    <dgm:cxn modelId="{B5DB3E4A-E0CE-4CE5-A0D0-86B024C784C2}" type="presParOf" srcId="{90C8A763-18B0-4430-8260-A31F1A8EFB85}" destId="{4EA9827D-5D7D-46FB-8E7D-C9AFCC77C9BD}" srcOrd="0" destOrd="0" presId="urn:microsoft.com/office/officeart/2005/8/layout/lProcess2"/>
    <dgm:cxn modelId="{EF11481F-8704-4BA4-9AD4-5817F7D28B74}" type="presParOf" srcId="{4EA9827D-5D7D-46FB-8E7D-C9AFCC77C9BD}" destId="{F64109BA-A199-4408-B588-A090575669A7}" srcOrd="0" destOrd="0" presId="urn:microsoft.com/office/officeart/2005/8/layout/lProcess2"/>
    <dgm:cxn modelId="{92311534-31AB-4653-AF46-8027F6D8E796}" type="presParOf" srcId="{4EA9827D-5D7D-46FB-8E7D-C9AFCC77C9BD}" destId="{753B531D-F95B-4A05-9BB8-CD3CE68766B1}" srcOrd="1" destOrd="0" presId="urn:microsoft.com/office/officeart/2005/8/layout/lProcess2"/>
    <dgm:cxn modelId="{690113F3-C57B-44E2-BEDD-ECE0EB4F33F4}" type="presParOf" srcId="{4EA9827D-5D7D-46FB-8E7D-C9AFCC77C9BD}" destId="{72A89B76-50BA-4B84-B415-94C996D7A537}" srcOrd="2" destOrd="0" presId="urn:microsoft.com/office/officeart/2005/8/layout/lProcess2"/>
    <dgm:cxn modelId="{7356F5F8-1DB4-49F9-800C-0260DEDE11A6}" type="presParOf" srcId="{72A89B76-50BA-4B84-B415-94C996D7A537}" destId="{2133C845-26AE-4FD8-A6A2-7630802B4DFB}" srcOrd="0" destOrd="0" presId="urn:microsoft.com/office/officeart/2005/8/layout/lProcess2"/>
    <dgm:cxn modelId="{FA33FAEE-A888-4B08-AF47-483562072062}" type="presParOf" srcId="{2133C845-26AE-4FD8-A6A2-7630802B4DFB}" destId="{4BC8121A-9A90-43B2-B8BD-DA55D1D9BF28}" srcOrd="0" destOrd="0" presId="urn:microsoft.com/office/officeart/2005/8/layout/lProcess2"/>
    <dgm:cxn modelId="{AC74F59B-0861-4206-A9BF-C16763DFD778}" type="presParOf" srcId="{90C8A763-18B0-4430-8260-A31F1A8EFB85}" destId="{3BA96E10-F51A-4275-89E2-E1674570EC2D}" srcOrd="1" destOrd="0" presId="urn:microsoft.com/office/officeart/2005/8/layout/lProcess2"/>
    <dgm:cxn modelId="{D2BB682A-B5F8-4697-891A-183EFEFFAA06}" type="presParOf" srcId="{90C8A763-18B0-4430-8260-A31F1A8EFB85}" destId="{28D06916-DE9A-4AB3-B53F-7A18E9D4F5B1}" srcOrd="2" destOrd="0" presId="urn:microsoft.com/office/officeart/2005/8/layout/lProcess2"/>
    <dgm:cxn modelId="{7409625D-D147-45B7-BD27-46D70F21E90A}" type="presParOf" srcId="{28D06916-DE9A-4AB3-B53F-7A18E9D4F5B1}" destId="{C8ADB56D-5AB8-4F2E-A742-FC8FF3273ED8}" srcOrd="0" destOrd="0" presId="urn:microsoft.com/office/officeart/2005/8/layout/lProcess2"/>
    <dgm:cxn modelId="{E2CC4272-431D-4B0A-8BEC-BB6A24A47795}" type="presParOf" srcId="{28D06916-DE9A-4AB3-B53F-7A18E9D4F5B1}" destId="{EA529193-0DF7-4658-B672-308DAFBE758D}" srcOrd="1" destOrd="0" presId="urn:microsoft.com/office/officeart/2005/8/layout/lProcess2"/>
    <dgm:cxn modelId="{BDDB149E-51D8-4628-B3FE-3F7FDD4E94B6}" type="presParOf" srcId="{28D06916-DE9A-4AB3-B53F-7A18E9D4F5B1}" destId="{80C4316B-310B-4EBF-97F3-5448ACA6D925}" srcOrd="2" destOrd="0" presId="urn:microsoft.com/office/officeart/2005/8/layout/lProcess2"/>
    <dgm:cxn modelId="{379604B8-C78C-44CA-B3D1-CD71C5AC7BFD}" type="presParOf" srcId="{80C4316B-310B-4EBF-97F3-5448ACA6D925}" destId="{990EB0AD-2912-429F-A558-08A9490D5CBB}" srcOrd="0" destOrd="0" presId="urn:microsoft.com/office/officeart/2005/8/layout/lProcess2"/>
    <dgm:cxn modelId="{09E3A936-9A56-4CC9-BC63-086F5B0DBEA9}" type="presParOf" srcId="{990EB0AD-2912-429F-A558-08A9490D5CBB}" destId="{E227DE27-D51E-48A4-A205-35DA50F38101}" srcOrd="0" destOrd="0" presId="urn:microsoft.com/office/officeart/2005/8/layout/lProcess2"/>
    <dgm:cxn modelId="{42FDFB19-049F-43ED-BFD4-C46B86D978C1}" type="presParOf" srcId="{990EB0AD-2912-429F-A558-08A9490D5CBB}" destId="{5204DEB8-8C5A-4497-AB1E-421549D6EC74}" srcOrd="1" destOrd="0" presId="urn:microsoft.com/office/officeart/2005/8/layout/lProcess2"/>
    <dgm:cxn modelId="{A957B556-5DAD-4943-B3AA-B241AA466DA7}" type="presParOf" srcId="{990EB0AD-2912-429F-A558-08A9490D5CBB}" destId="{670F8EDC-59A2-4E03-87AE-16EE694B93BA}" srcOrd="2" destOrd="0" presId="urn:microsoft.com/office/officeart/2005/8/layout/lProcess2"/>
    <dgm:cxn modelId="{FB68A994-D36F-4822-80F0-5EA4F4D530C1}" type="presParOf" srcId="{990EB0AD-2912-429F-A558-08A9490D5CBB}" destId="{B174C454-64C6-4BAE-8468-3CDFC9E76A0D}" srcOrd="3" destOrd="0" presId="urn:microsoft.com/office/officeart/2005/8/layout/lProcess2"/>
    <dgm:cxn modelId="{94AC94FE-76E4-420F-A43A-6AD030DEC5F3}" type="presParOf" srcId="{990EB0AD-2912-429F-A558-08A9490D5CBB}" destId="{80A2EA19-1339-4881-BA54-C499832549B1}" srcOrd="4" destOrd="0" presId="urn:microsoft.com/office/officeart/2005/8/layout/lProcess2"/>
    <dgm:cxn modelId="{610900F7-4B22-468A-9318-E6C6686AB898}" type="presParOf" srcId="{90C8A763-18B0-4430-8260-A31F1A8EFB85}" destId="{3F98C588-CA5D-4ADD-8B40-ACDB11664CAD}" srcOrd="3" destOrd="0" presId="urn:microsoft.com/office/officeart/2005/8/layout/lProcess2"/>
    <dgm:cxn modelId="{F354183D-875C-48B0-A727-48D4C95CB518}" type="presParOf" srcId="{90C8A763-18B0-4430-8260-A31F1A8EFB85}" destId="{9B617EB6-1E52-4E60-B453-2FD13031AB77}" srcOrd="4" destOrd="0" presId="urn:microsoft.com/office/officeart/2005/8/layout/lProcess2"/>
    <dgm:cxn modelId="{6DDEB1E9-4277-45F2-9BF1-0B4FE0818962}" type="presParOf" srcId="{9B617EB6-1E52-4E60-B453-2FD13031AB77}" destId="{FF5F11E4-431B-4A8C-AD70-270B2F945FE6}" srcOrd="0" destOrd="0" presId="urn:microsoft.com/office/officeart/2005/8/layout/lProcess2"/>
    <dgm:cxn modelId="{7B5546D3-8127-44C8-A5DD-113E41139A0C}" type="presParOf" srcId="{9B617EB6-1E52-4E60-B453-2FD13031AB77}" destId="{5815727E-5CA7-44AB-83E1-F021E330B759}" srcOrd="1" destOrd="0" presId="urn:microsoft.com/office/officeart/2005/8/layout/lProcess2"/>
    <dgm:cxn modelId="{C7F46A92-7460-4984-91D9-F3DB03CDDDEF}" type="presParOf" srcId="{9B617EB6-1E52-4E60-B453-2FD13031AB77}" destId="{A7AC4053-B55B-42D4-BE32-FBF4751DE8C9}" srcOrd="2" destOrd="0" presId="urn:microsoft.com/office/officeart/2005/8/layout/lProcess2"/>
    <dgm:cxn modelId="{FCEDB756-C4D3-4375-921B-E0046D4BDB04}" type="presParOf" srcId="{A7AC4053-B55B-42D4-BE32-FBF4751DE8C9}" destId="{7D2DB8F4-C8DD-48D3-9A02-6329A0BB1564}" srcOrd="0" destOrd="0" presId="urn:microsoft.com/office/officeart/2005/8/layout/lProcess2"/>
    <dgm:cxn modelId="{D107FD67-0C95-497C-9BA9-480F803942CF}" type="presParOf" srcId="{7D2DB8F4-C8DD-48D3-9A02-6329A0BB1564}" destId="{0FC8A2BB-C4F7-45C1-931B-3691D70B4C48}" srcOrd="0" destOrd="0" presId="urn:microsoft.com/office/officeart/2005/8/layout/lProcess2"/>
    <dgm:cxn modelId="{BFC78147-2357-4ED8-B567-F01A6A47E916}" type="presParOf" srcId="{90C8A763-18B0-4430-8260-A31F1A8EFB85}" destId="{01A88BE5-F054-4B48-90A0-D4AE60E0B4DC}" srcOrd="5" destOrd="0" presId="urn:microsoft.com/office/officeart/2005/8/layout/lProcess2"/>
    <dgm:cxn modelId="{47590024-4858-4BF9-A8FC-463A65BBB154}" type="presParOf" srcId="{90C8A763-18B0-4430-8260-A31F1A8EFB85}" destId="{0A696226-6B82-486F-8BB8-10EFB993E201}" srcOrd="6" destOrd="0" presId="urn:microsoft.com/office/officeart/2005/8/layout/lProcess2"/>
    <dgm:cxn modelId="{5AA76C14-5641-4FD9-8F65-0EED67EF2FB6}" type="presParOf" srcId="{0A696226-6B82-486F-8BB8-10EFB993E201}" destId="{DA7C276F-A11F-4DE7-B54B-B592338296DF}" srcOrd="0" destOrd="0" presId="urn:microsoft.com/office/officeart/2005/8/layout/lProcess2"/>
    <dgm:cxn modelId="{A36285FC-4C7B-4D8C-94C0-DDFCF7C27C5B}" type="presParOf" srcId="{0A696226-6B82-486F-8BB8-10EFB993E201}" destId="{AF39BCD0-5455-4900-A63B-5C3F942A375E}" srcOrd="1" destOrd="0" presId="urn:microsoft.com/office/officeart/2005/8/layout/lProcess2"/>
    <dgm:cxn modelId="{AB3D26A9-5CC2-44F7-A06F-0AEC24A32B58}" type="presParOf" srcId="{0A696226-6B82-486F-8BB8-10EFB993E201}" destId="{0DCDFD80-073A-4BA3-893F-9C9A477AA734}" srcOrd="2" destOrd="0" presId="urn:microsoft.com/office/officeart/2005/8/layout/lProcess2"/>
    <dgm:cxn modelId="{02ABDD7D-D6AF-40D2-8A1B-6449847F084C}" type="presParOf" srcId="{0DCDFD80-073A-4BA3-893F-9C9A477AA734}" destId="{3CA9711C-1634-4260-BA5D-5CA73A85DC56}" srcOrd="0" destOrd="0" presId="urn:microsoft.com/office/officeart/2005/8/layout/lProcess2"/>
    <dgm:cxn modelId="{AEEEF538-BF76-44AD-8396-F4A01F4D81F8}" type="presParOf" srcId="{3CA9711C-1634-4260-BA5D-5CA73A85DC56}" destId="{2E578A27-E6D2-4AEE-84FF-56AB3A889FF3}" srcOrd="0" destOrd="0" presId="urn:microsoft.com/office/officeart/2005/8/layout/lProcess2"/>
    <dgm:cxn modelId="{74E22414-0FD9-4EDA-9D18-83907835E67B}" type="presParOf" srcId="{3CA9711C-1634-4260-BA5D-5CA73A85DC56}" destId="{9CA8507C-2D55-400B-9875-281E6CD17774}" srcOrd="1" destOrd="0" presId="urn:microsoft.com/office/officeart/2005/8/layout/lProcess2"/>
    <dgm:cxn modelId="{E8767AE6-0DF5-4094-8C77-EF99371A9D0F}" type="presParOf" srcId="{3CA9711C-1634-4260-BA5D-5CA73A85DC56}" destId="{C42BEB2A-B6BB-49F9-AB32-12801774FA39}" srcOrd="2" destOrd="0" presId="urn:microsoft.com/office/officeart/2005/8/layout/lProcess2"/>
    <dgm:cxn modelId="{D0554DE2-8B44-49A3-8F11-A30FB4669907}" type="presParOf" srcId="{90C8A763-18B0-4430-8260-A31F1A8EFB85}" destId="{DE100A8A-08DE-4DF2-B64D-BB137C2DE36A}" srcOrd="7" destOrd="0" presId="urn:microsoft.com/office/officeart/2005/8/layout/lProcess2"/>
    <dgm:cxn modelId="{27D76CD9-73F3-4B07-93A9-DCC3DF57A607}" type="presParOf" srcId="{90C8A763-18B0-4430-8260-A31F1A8EFB85}" destId="{C9101392-9282-4BB1-88A1-4ACAC7D2A0A1}" srcOrd="8" destOrd="0" presId="urn:microsoft.com/office/officeart/2005/8/layout/lProcess2"/>
    <dgm:cxn modelId="{5D012C42-132B-4F6E-8A79-0ED0D65C761F}" type="presParOf" srcId="{C9101392-9282-4BB1-88A1-4ACAC7D2A0A1}" destId="{B91626EC-4229-43E8-9699-F5828D5C0575}" srcOrd="0" destOrd="0" presId="urn:microsoft.com/office/officeart/2005/8/layout/lProcess2"/>
    <dgm:cxn modelId="{756250C2-8E07-4F55-BF0C-127C775E9009}" type="presParOf" srcId="{C9101392-9282-4BB1-88A1-4ACAC7D2A0A1}" destId="{6BCFCAC2-AF73-4E8A-A6CF-CE1C0F0E0D19}" srcOrd="1" destOrd="0" presId="urn:microsoft.com/office/officeart/2005/8/layout/lProcess2"/>
    <dgm:cxn modelId="{8E58F59A-B284-44F3-8EDB-1F48F48150FD}" type="presParOf" srcId="{C9101392-9282-4BB1-88A1-4ACAC7D2A0A1}" destId="{915D16EE-DEF7-4B08-B9B9-9020010234EF}" srcOrd="2" destOrd="0" presId="urn:microsoft.com/office/officeart/2005/8/layout/lProcess2"/>
    <dgm:cxn modelId="{14561042-ADF5-4C55-9E03-345B5F0CCD17}" type="presParOf" srcId="{915D16EE-DEF7-4B08-B9B9-9020010234EF}" destId="{56C523DD-7C9A-4A37-B575-4CBB3E729D17}" srcOrd="0" destOrd="0" presId="urn:microsoft.com/office/officeart/2005/8/layout/lProcess2"/>
    <dgm:cxn modelId="{9409A82E-F00A-40DD-BD08-56B3379D5AC1}" type="presParOf" srcId="{56C523DD-7C9A-4A37-B575-4CBB3E729D17}" destId="{CFFD3B6E-A82B-4297-A633-658BDE44EBDD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CF5648-2E20-4A0B-BEAC-9212D04E58F0}" type="doc">
      <dgm:prSet loTypeId="urn:microsoft.com/office/officeart/2005/8/layout/lProcess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CEC25A5-A55E-4733-9AB7-CF7DA64B7A4E}">
      <dgm:prSet phldrT="[Text]"/>
      <dgm:spPr/>
      <dgm:t>
        <a:bodyPr/>
        <a:lstStyle/>
        <a:p>
          <a:r>
            <a:rPr lang="en-US" dirty="0" smtClean="0"/>
            <a:t>Feature Scenario</a:t>
          </a:r>
          <a:endParaRPr lang="en-GB" dirty="0"/>
        </a:p>
      </dgm:t>
    </dgm:pt>
    <dgm:pt modelId="{5D653E52-EFF2-4BD6-B40F-344CD361D7C5}" type="parTrans" cxnId="{BD491923-1BA7-4736-AE09-73213F4E7DF8}">
      <dgm:prSet/>
      <dgm:spPr/>
      <dgm:t>
        <a:bodyPr/>
        <a:lstStyle/>
        <a:p>
          <a:endParaRPr lang="en-GB"/>
        </a:p>
      </dgm:t>
    </dgm:pt>
    <dgm:pt modelId="{548A330E-FA03-4378-873F-61B41CD2494B}" type="sibTrans" cxnId="{BD491923-1BA7-4736-AE09-73213F4E7DF8}">
      <dgm:prSet/>
      <dgm:spPr/>
      <dgm:t>
        <a:bodyPr/>
        <a:lstStyle/>
        <a:p>
          <a:endParaRPr lang="en-GB"/>
        </a:p>
      </dgm:t>
    </dgm:pt>
    <dgm:pt modelId="{3C9A8730-A579-4BC9-94E3-EB9136CA77AD}">
      <dgm:prSet phldrT="[Text]"/>
      <dgm:spPr/>
      <dgm:t>
        <a:bodyPr/>
        <a:lstStyle/>
        <a:p>
          <a:r>
            <a:rPr lang="en-US" dirty="0" smtClean="0"/>
            <a:t>E2E Designer</a:t>
          </a:r>
          <a:endParaRPr lang="en-GB" dirty="0"/>
        </a:p>
      </dgm:t>
    </dgm:pt>
    <dgm:pt modelId="{F038C4DA-E4FD-490A-868F-25ADDDCD9A17}" type="parTrans" cxnId="{0E25E63E-9FE7-4543-A291-34D51156F600}">
      <dgm:prSet/>
      <dgm:spPr/>
      <dgm:t>
        <a:bodyPr/>
        <a:lstStyle/>
        <a:p>
          <a:endParaRPr lang="en-GB"/>
        </a:p>
      </dgm:t>
    </dgm:pt>
    <dgm:pt modelId="{BC688B8A-74CE-4560-9899-4AE2F83177AA}" type="sibTrans" cxnId="{0E25E63E-9FE7-4543-A291-34D51156F600}">
      <dgm:prSet/>
      <dgm:spPr/>
      <dgm:t>
        <a:bodyPr/>
        <a:lstStyle/>
        <a:p>
          <a:endParaRPr lang="en-GB"/>
        </a:p>
      </dgm:t>
    </dgm:pt>
    <dgm:pt modelId="{C51D947F-5B72-4729-81BE-4D9895280A0C}">
      <dgm:prSet phldrT="[Text]"/>
      <dgm:spPr/>
      <dgm:t>
        <a:bodyPr/>
        <a:lstStyle/>
        <a:p>
          <a:r>
            <a:rPr lang="en-US" dirty="0" smtClean="0"/>
            <a:t>Component Solution * Dev</a:t>
          </a:r>
          <a:endParaRPr lang="en-GB" dirty="0"/>
        </a:p>
      </dgm:t>
    </dgm:pt>
    <dgm:pt modelId="{38838F34-4648-4857-99F3-B0F73896DAA9}" type="parTrans" cxnId="{A55D4DC8-218B-4D52-8AEE-F594DD0E0494}">
      <dgm:prSet/>
      <dgm:spPr/>
      <dgm:t>
        <a:bodyPr/>
        <a:lstStyle/>
        <a:p>
          <a:endParaRPr lang="en-GB"/>
        </a:p>
      </dgm:t>
    </dgm:pt>
    <dgm:pt modelId="{E70DFB7F-6085-471F-8AA2-DC283827EF48}" type="sibTrans" cxnId="{A55D4DC8-218B-4D52-8AEE-F594DD0E0494}">
      <dgm:prSet/>
      <dgm:spPr/>
      <dgm:t>
        <a:bodyPr/>
        <a:lstStyle/>
        <a:p>
          <a:endParaRPr lang="en-GB"/>
        </a:p>
      </dgm:t>
    </dgm:pt>
    <dgm:pt modelId="{3DD5015C-F4AE-46A1-85E5-1683513F7AC2}">
      <dgm:prSet phldrT="[Text]"/>
      <dgm:spPr/>
      <dgm:t>
        <a:bodyPr/>
        <a:lstStyle/>
        <a:p>
          <a:r>
            <a:rPr lang="en-US" dirty="0" smtClean="0"/>
            <a:t>Automation Code</a:t>
          </a:r>
          <a:endParaRPr lang="en-GB" dirty="0"/>
        </a:p>
      </dgm:t>
    </dgm:pt>
    <dgm:pt modelId="{CDA452A3-A4C3-4A84-B52C-BC5F15727F97}" type="parTrans" cxnId="{7831EEF1-4483-4DD5-B83A-C1FE3D4EE8F3}">
      <dgm:prSet/>
      <dgm:spPr/>
      <dgm:t>
        <a:bodyPr/>
        <a:lstStyle/>
        <a:p>
          <a:endParaRPr lang="en-GB"/>
        </a:p>
      </dgm:t>
    </dgm:pt>
    <dgm:pt modelId="{90F0DFF9-1E8B-47EE-9AE0-555879A26D2E}" type="sibTrans" cxnId="{7831EEF1-4483-4DD5-B83A-C1FE3D4EE8F3}">
      <dgm:prSet/>
      <dgm:spPr/>
      <dgm:t>
        <a:bodyPr/>
        <a:lstStyle/>
        <a:p>
          <a:endParaRPr lang="en-GB"/>
        </a:p>
      </dgm:t>
    </dgm:pt>
    <dgm:pt modelId="{8D33E0AB-06D0-4884-93BB-25E4079015FC}">
      <dgm:prSet phldrT="[Text]"/>
      <dgm:spPr/>
      <dgm:t>
        <a:bodyPr/>
        <a:lstStyle/>
        <a:p>
          <a:r>
            <a:rPr lang="en-US" dirty="0" smtClean="0"/>
            <a:t>EIT</a:t>
          </a:r>
          <a:endParaRPr lang="en-GB" dirty="0"/>
        </a:p>
      </dgm:t>
    </dgm:pt>
    <dgm:pt modelId="{D85A7308-F767-487A-9EF5-E06785B4FFC7}" type="parTrans" cxnId="{9754D7F4-54FA-4257-8505-4C3C135F4565}">
      <dgm:prSet/>
      <dgm:spPr/>
      <dgm:t>
        <a:bodyPr/>
        <a:lstStyle/>
        <a:p>
          <a:endParaRPr lang="en-GB"/>
        </a:p>
      </dgm:t>
    </dgm:pt>
    <dgm:pt modelId="{CD379685-C8EE-4EAE-AADD-3CEC649EBF27}" type="sibTrans" cxnId="{9754D7F4-54FA-4257-8505-4C3C135F4565}">
      <dgm:prSet/>
      <dgm:spPr/>
      <dgm:t>
        <a:bodyPr/>
        <a:lstStyle/>
        <a:p>
          <a:endParaRPr lang="en-GB"/>
        </a:p>
      </dgm:t>
    </dgm:pt>
    <dgm:pt modelId="{5CE5124A-BB3A-4CF6-A0ED-A6917E658DE8}">
      <dgm:prSet phldrT="[Text]"/>
      <dgm:spPr/>
      <dgm:t>
        <a:bodyPr/>
        <a:lstStyle/>
        <a:p>
          <a:r>
            <a:rPr lang="en-US" dirty="0" smtClean="0"/>
            <a:t>System Under test </a:t>
          </a:r>
          <a:endParaRPr lang="en-GB" dirty="0"/>
        </a:p>
      </dgm:t>
    </dgm:pt>
    <dgm:pt modelId="{064AD273-EEBC-470A-9F2A-442EC630897F}" type="parTrans" cxnId="{AB0EEA36-9C28-42EC-A98A-7BE9E3618777}">
      <dgm:prSet/>
      <dgm:spPr/>
      <dgm:t>
        <a:bodyPr/>
        <a:lstStyle/>
        <a:p>
          <a:endParaRPr lang="en-GB"/>
        </a:p>
      </dgm:t>
    </dgm:pt>
    <dgm:pt modelId="{AA0AA4EB-9833-4048-BD0F-6079A19D87B5}" type="sibTrans" cxnId="{AB0EEA36-9C28-42EC-A98A-7BE9E3618777}">
      <dgm:prSet/>
      <dgm:spPr/>
      <dgm:t>
        <a:bodyPr/>
        <a:lstStyle/>
        <a:p>
          <a:endParaRPr lang="en-GB"/>
        </a:p>
      </dgm:t>
    </dgm:pt>
    <dgm:pt modelId="{F341E2E1-C108-4DC1-AF24-4DD6E453A291}">
      <dgm:prSet phldrT="[Text]"/>
      <dgm:spPr/>
      <dgm:t>
        <a:bodyPr/>
        <a:lstStyle/>
        <a:p>
          <a:r>
            <a:rPr lang="en-US" dirty="0" smtClean="0"/>
            <a:t>Tester </a:t>
          </a:r>
          <a:endParaRPr lang="en-GB" dirty="0"/>
        </a:p>
      </dgm:t>
    </dgm:pt>
    <dgm:pt modelId="{48C2E2E4-3A37-4306-B551-97F3BA15543E}" type="parTrans" cxnId="{818EA4F2-246A-4AAD-A1B5-21FD64CA1234}">
      <dgm:prSet/>
      <dgm:spPr/>
      <dgm:t>
        <a:bodyPr/>
        <a:lstStyle/>
        <a:p>
          <a:endParaRPr lang="en-GB"/>
        </a:p>
      </dgm:t>
    </dgm:pt>
    <dgm:pt modelId="{3E01FE98-5F31-4EFC-9676-C736746BB438}" type="sibTrans" cxnId="{818EA4F2-246A-4AAD-A1B5-21FD64CA1234}">
      <dgm:prSet/>
      <dgm:spPr/>
      <dgm:t>
        <a:bodyPr/>
        <a:lstStyle/>
        <a:p>
          <a:endParaRPr lang="en-GB"/>
        </a:p>
      </dgm:t>
    </dgm:pt>
    <dgm:pt modelId="{2DA634FF-28DF-44A2-A35D-A72F7D893A3F}">
      <dgm:prSet phldrT="[Text]"/>
      <dgm:spPr/>
      <dgm:t>
        <a:bodyPr/>
        <a:lstStyle/>
        <a:p>
          <a:r>
            <a:rPr lang="en-US" dirty="0" smtClean="0"/>
            <a:t>Component</a:t>
          </a:r>
          <a:endParaRPr lang="en-GB" dirty="0"/>
        </a:p>
      </dgm:t>
    </dgm:pt>
    <dgm:pt modelId="{3E1BB06E-3B93-4E5D-95E0-02623D55C487}" type="parTrans" cxnId="{1A681CEA-C007-4113-A075-3BB7D7C79D0D}">
      <dgm:prSet/>
      <dgm:spPr/>
      <dgm:t>
        <a:bodyPr/>
        <a:lstStyle/>
        <a:p>
          <a:endParaRPr lang="en-GB"/>
        </a:p>
      </dgm:t>
    </dgm:pt>
    <dgm:pt modelId="{B957DD27-56A2-4C60-B8F6-B9FA9E2F56FE}" type="sibTrans" cxnId="{1A681CEA-C007-4113-A075-3BB7D7C79D0D}">
      <dgm:prSet/>
      <dgm:spPr/>
      <dgm:t>
        <a:bodyPr/>
        <a:lstStyle/>
        <a:p>
          <a:endParaRPr lang="en-GB"/>
        </a:p>
      </dgm:t>
    </dgm:pt>
    <dgm:pt modelId="{5650A02D-020D-496A-8CF4-5B127275C3A3}">
      <dgm:prSet phldrT="[Text]"/>
      <dgm:spPr/>
      <dgm:t>
        <a:bodyPr/>
        <a:lstStyle/>
        <a:p>
          <a:r>
            <a:rPr lang="en-US" dirty="0" smtClean="0"/>
            <a:t>Component – Dev + SCT  (Mod B)</a:t>
          </a:r>
          <a:endParaRPr lang="en-GB" dirty="0"/>
        </a:p>
      </dgm:t>
    </dgm:pt>
    <dgm:pt modelId="{D67D16F0-89AF-4078-898A-B3891C00F156}" type="parTrans" cxnId="{705C1820-B5C7-4C3A-8DB0-35CE38B46D63}">
      <dgm:prSet/>
      <dgm:spPr/>
      <dgm:t>
        <a:bodyPr/>
        <a:lstStyle/>
        <a:p>
          <a:endParaRPr lang="en-GB"/>
        </a:p>
      </dgm:t>
    </dgm:pt>
    <dgm:pt modelId="{D1D89326-BDD1-42BF-92B0-77E06C15C9C6}" type="sibTrans" cxnId="{705C1820-B5C7-4C3A-8DB0-35CE38B46D63}">
      <dgm:prSet/>
      <dgm:spPr/>
      <dgm:t>
        <a:bodyPr/>
        <a:lstStyle/>
        <a:p>
          <a:endParaRPr lang="en-GB"/>
        </a:p>
      </dgm:t>
    </dgm:pt>
    <dgm:pt modelId="{99F7B300-FD26-4B06-9A9D-C3094429FD8E}">
      <dgm:prSet phldrT="[Text]"/>
      <dgm:spPr/>
      <dgm:t>
        <a:bodyPr/>
        <a:lstStyle/>
        <a:p>
          <a:r>
            <a:rPr lang="en-US" dirty="0" smtClean="0"/>
            <a:t>Hexagonal  Architecture/ Port &amp; Adapter  code</a:t>
          </a:r>
          <a:endParaRPr lang="en-GB" dirty="0"/>
        </a:p>
      </dgm:t>
    </dgm:pt>
    <dgm:pt modelId="{459C9598-FFE3-49A6-BDB6-19F64C67BE2A}" type="parTrans" cxnId="{D5155A1F-0DE5-4C85-A525-BB00007BF4D3}">
      <dgm:prSet/>
      <dgm:spPr/>
      <dgm:t>
        <a:bodyPr/>
        <a:lstStyle/>
        <a:p>
          <a:endParaRPr lang="en-GB"/>
        </a:p>
      </dgm:t>
    </dgm:pt>
    <dgm:pt modelId="{864BE964-D42F-45FB-9C9D-5AE865A2C85A}" type="sibTrans" cxnId="{D5155A1F-0DE5-4C85-A525-BB00007BF4D3}">
      <dgm:prSet/>
      <dgm:spPr/>
      <dgm:t>
        <a:bodyPr/>
        <a:lstStyle/>
        <a:p>
          <a:endParaRPr lang="en-GB"/>
        </a:p>
      </dgm:t>
    </dgm:pt>
    <dgm:pt modelId="{395753C4-4A4B-4A16-A160-8F71C4E70018}">
      <dgm:prSet phldrT="[Text]"/>
      <dgm:spPr/>
      <dgm:t>
        <a:bodyPr/>
        <a:lstStyle/>
        <a:p>
          <a:r>
            <a:rPr lang="en-US" dirty="0" smtClean="0"/>
            <a:t>GUI Automation</a:t>
          </a:r>
          <a:endParaRPr lang="en-GB" dirty="0"/>
        </a:p>
      </dgm:t>
    </dgm:pt>
    <dgm:pt modelId="{EF3FD95D-186A-4B69-B5A0-D2A6EB4CABBA}" type="parTrans" cxnId="{F96D93D5-86BB-4CB3-97E1-E2A3CC7CC3C3}">
      <dgm:prSet/>
      <dgm:spPr/>
      <dgm:t>
        <a:bodyPr/>
        <a:lstStyle/>
        <a:p>
          <a:endParaRPr lang="en-GB"/>
        </a:p>
      </dgm:t>
    </dgm:pt>
    <dgm:pt modelId="{7988D934-7B2C-4173-828E-E21A2BBB9EF9}" type="sibTrans" cxnId="{F96D93D5-86BB-4CB3-97E1-E2A3CC7CC3C3}">
      <dgm:prSet/>
      <dgm:spPr/>
      <dgm:t>
        <a:bodyPr/>
        <a:lstStyle/>
        <a:p>
          <a:endParaRPr lang="en-GB"/>
        </a:p>
      </dgm:t>
    </dgm:pt>
    <dgm:pt modelId="{21857A0B-2BC9-4456-AA1C-4647D80A1225}">
      <dgm:prSet phldrT="[Text]"/>
      <dgm:spPr/>
      <dgm:t>
        <a:bodyPr/>
        <a:lstStyle/>
        <a:p>
          <a:r>
            <a:rPr lang="en-US" dirty="0" smtClean="0"/>
            <a:t>Example Mapping</a:t>
          </a:r>
          <a:endParaRPr lang="en-GB" dirty="0"/>
        </a:p>
      </dgm:t>
    </dgm:pt>
    <dgm:pt modelId="{29161DA5-67E6-47E8-BA62-527E6A18C624}" type="parTrans" cxnId="{2BB28DDD-45E9-487C-99B3-D65629C98090}">
      <dgm:prSet/>
      <dgm:spPr/>
      <dgm:t>
        <a:bodyPr/>
        <a:lstStyle/>
        <a:p>
          <a:endParaRPr lang="en-GB"/>
        </a:p>
      </dgm:t>
    </dgm:pt>
    <dgm:pt modelId="{A9002F39-F0C2-4BE1-9FF9-F16CDC7EB7D6}" type="sibTrans" cxnId="{2BB28DDD-45E9-487C-99B3-D65629C98090}">
      <dgm:prSet/>
      <dgm:spPr/>
      <dgm:t>
        <a:bodyPr/>
        <a:lstStyle/>
        <a:p>
          <a:endParaRPr lang="en-GB"/>
        </a:p>
      </dgm:t>
    </dgm:pt>
    <dgm:pt modelId="{920659FC-391D-4E2E-91E0-B0A2942B36F6}">
      <dgm:prSet phldrT="[Text]"/>
      <dgm:spPr/>
      <dgm:t>
        <a:bodyPr/>
        <a:lstStyle/>
        <a:p>
          <a:r>
            <a:rPr lang="en-US" dirty="0" smtClean="0"/>
            <a:t>Unit Test (AIB)</a:t>
          </a:r>
        </a:p>
        <a:p>
          <a:r>
            <a:rPr lang="en-US" dirty="0" smtClean="0"/>
            <a:t> </a:t>
          </a:r>
          <a:endParaRPr lang="en-GB" dirty="0"/>
        </a:p>
      </dgm:t>
    </dgm:pt>
    <dgm:pt modelId="{D6733C03-24C6-475A-9157-E4F1E45D7A42}" type="parTrans" cxnId="{44F72137-5EEE-4364-BA1A-E1B260145E05}">
      <dgm:prSet/>
      <dgm:spPr/>
      <dgm:t>
        <a:bodyPr/>
        <a:lstStyle/>
        <a:p>
          <a:endParaRPr lang="en-GB"/>
        </a:p>
      </dgm:t>
    </dgm:pt>
    <dgm:pt modelId="{AD8630A7-BB7B-48C6-BCC9-FE20DD857546}" type="sibTrans" cxnId="{44F72137-5EEE-4364-BA1A-E1B260145E05}">
      <dgm:prSet/>
      <dgm:spPr/>
      <dgm:t>
        <a:bodyPr/>
        <a:lstStyle/>
        <a:p>
          <a:endParaRPr lang="en-GB"/>
        </a:p>
      </dgm:t>
    </dgm:pt>
    <dgm:pt modelId="{B1D914FE-86BF-401C-B431-15C40B73C6D1}">
      <dgm:prSet/>
      <dgm:spPr/>
      <dgm:t>
        <a:bodyPr/>
        <a:lstStyle/>
        <a:p>
          <a:r>
            <a:rPr lang="en-US" dirty="0" smtClean="0"/>
            <a:t>EIT </a:t>
          </a:r>
          <a:endParaRPr lang="en-GB" dirty="0"/>
        </a:p>
      </dgm:t>
    </dgm:pt>
    <dgm:pt modelId="{88B9F470-68C9-4DDE-BAAE-3D7403B239D6}">
      <dgm:prSet phldrT="[Text]"/>
      <dgm:spPr/>
      <dgm:t>
        <a:bodyPr/>
        <a:lstStyle/>
        <a:p>
          <a:r>
            <a:rPr lang="en-US" dirty="0" smtClean="0"/>
            <a:t> Step Definition </a:t>
          </a:r>
          <a:endParaRPr lang="en-GB" dirty="0"/>
        </a:p>
      </dgm:t>
    </dgm:pt>
    <dgm:pt modelId="{EBA1F11B-9A0D-4FC1-8A50-DE08CE5D039A}" type="sibTrans" cxnId="{B0BB7D6B-F6DB-4C0D-9412-E1C7D0DFA1C2}">
      <dgm:prSet/>
      <dgm:spPr/>
      <dgm:t>
        <a:bodyPr/>
        <a:lstStyle/>
        <a:p>
          <a:endParaRPr lang="en-GB"/>
        </a:p>
      </dgm:t>
    </dgm:pt>
    <dgm:pt modelId="{AF1DF329-C816-4BEF-AC07-A7CA50397265}" type="parTrans" cxnId="{B0BB7D6B-F6DB-4C0D-9412-E1C7D0DFA1C2}">
      <dgm:prSet/>
      <dgm:spPr/>
      <dgm:t>
        <a:bodyPr/>
        <a:lstStyle/>
        <a:p>
          <a:endParaRPr lang="en-GB"/>
        </a:p>
      </dgm:t>
    </dgm:pt>
    <dgm:pt modelId="{AFD582C0-3F2B-4D3C-834E-790FA5B8346C}" type="sibTrans" cxnId="{7854B616-9442-4D58-A2A2-65139A0CE2CC}">
      <dgm:prSet/>
      <dgm:spPr/>
      <dgm:t>
        <a:bodyPr/>
        <a:lstStyle/>
        <a:p>
          <a:endParaRPr lang="en-GB"/>
        </a:p>
      </dgm:t>
    </dgm:pt>
    <dgm:pt modelId="{5C72E999-F0EA-4955-9395-490BC2F385BE}" type="parTrans" cxnId="{7854B616-9442-4D58-A2A2-65139A0CE2CC}">
      <dgm:prSet/>
      <dgm:spPr/>
      <dgm:t>
        <a:bodyPr/>
        <a:lstStyle/>
        <a:p>
          <a:endParaRPr lang="en-GB"/>
        </a:p>
      </dgm:t>
    </dgm:pt>
    <dgm:pt modelId="{040333CA-3186-4BFF-9DC7-432CB3602A7E}">
      <dgm:prSet phldrT="[Text]"/>
      <dgm:spPr/>
      <dgm:t>
        <a:bodyPr/>
        <a:lstStyle/>
        <a:p>
          <a:r>
            <a:rPr lang="en-US" dirty="0" smtClean="0"/>
            <a:t>SaaS</a:t>
          </a:r>
          <a:endParaRPr lang="en-GB" dirty="0"/>
        </a:p>
      </dgm:t>
    </dgm:pt>
    <dgm:pt modelId="{20E91539-0ECF-4256-99A5-8E8319946590}" type="parTrans" cxnId="{D5D29C23-06E3-4ED1-97D5-AC2B2A7A4AF1}">
      <dgm:prSet/>
      <dgm:spPr/>
      <dgm:t>
        <a:bodyPr/>
        <a:lstStyle/>
        <a:p>
          <a:endParaRPr lang="en-GB"/>
        </a:p>
      </dgm:t>
    </dgm:pt>
    <dgm:pt modelId="{9810E2E7-F9D2-45D8-BDE8-C9B71E7C6440}" type="sibTrans" cxnId="{D5D29C23-06E3-4ED1-97D5-AC2B2A7A4AF1}">
      <dgm:prSet/>
      <dgm:spPr/>
      <dgm:t>
        <a:bodyPr/>
        <a:lstStyle/>
        <a:p>
          <a:endParaRPr lang="en-GB"/>
        </a:p>
      </dgm:t>
    </dgm:pt>
    <dgm:pt modelId="{90F3EFFA-411B-4315-9355-1E6EC6343956}">
      <dgm:prSet phldrT="[Text]"/>
      <dgm:spPr/>
      <dgm:t>
        <a:bodyPr/>
        <a:lstStyle/>
        <a:p>
          <a:r>
            <a:rPr lang="en-US" dirty="0" smtClean="0"/>
            <a:t>AIB *</a:t>
          </a:r>
          <a:endParaRPr lang="en-GB" dirty="0"/>
        </a:p>
      </dgm:t>
    </dgm:pt>
    <dgm:pt modelId="{1BC73A58-491F-4A17-95CC-E3C4FCA08AA1}" type="parTrans" cxnId="{27C696E7-409C-4B74-9F30-11DFA8551F66}">
      <dgm:prSet/>
      <dgm:spPr/>
      <dgm:t>
        <a:bodyPr/>
        <a:lstStyle/>
        <a:p>
          <a:endParaRPr lang="en-GB"/>
        </a:p>
      </dgm:t>
    </dgm:pt>
    <dgm:pt modelId="{56105DE2-70D4-47B1-8E1A-904A875CC5BE}" type="sibTrans" cxnId="{27C696E7-409C-4B74-9F30-11DFA8551F66}">
      <dgm:prSet/>
      <dgm:spPr/>
      <dgm:t>
        <a:bodyPr/>
        <a:lstStyle/>
        <a:p>
          <a:endParaRPr lang="en-GB"/>
        </a:p>
      </dgm:t>
    </dgm:pt>
    <dgm:pt modelId="{518B2936-543B-4377-BB88-65D20DFE3F3F}">
      <dgm:prSet phldrT="[Text]"/>
      <dgm:spPr/>
      <dgm:t>
        <a:bodyPr/>
        <a:lstStyle/>
        <a:p>
          <a:r>
            <a:rPr lang="en-US" dirty="0" smtClean="0"/>
            <a:t>SI</a:t>
          </a:r>
          <a:endParaRPr lang="en-GB" dirty="0"/>
        </a:p>
      </dgm:t>
    </dgm:pt>
    <dgm:pt modelId="{B52350D2-4996-4045-9258-7CD409A45CDE}" type="parTrans" cxnId="{B173E482-5770-4955-A0E6-0969AF4FC0EE}">
      <dgm:prSet/>
      <dgm:spPr/>
      <dgm:t>
        <a:bodyPr/>
        <a:lstStyle/>
        <a:p>
          <a:endParaRPr lang="en-GB"/>
        </a:p>
      </dgm:t>
    </dgm:pt>
    <dgm:pt modelId="{B652F5CC-6965-475F-9C85-17BF6B0DB473}" type="sibTrans" cxnId="{B173E482-5770-4955-A0E6-0969AF4FC0EE}">
      <dgm:prSet/>
      <dgm:spPr/>
      <dgm:t>
        <a:bodyPr/>
        <a:lstStyle/>
        <a:p>
          <a:endParaRPr lang="en-GB"/>
        </a:p>
      </dgm:t>
    </dgm:pt>
    <dgm:pt modelId="{782DA67E-895C-4C4C-8804-ADDEF43296FF}">
      <dgm:prSet/>
      <dgm:spPr/>
      <dgm:t>
        <a:bodyPr/>
        <a:lstStyle/>
        <a:p>
          <a:r>
            <a:rPr lang="en-US" dirty="0" smtClean="0"/>
            <a:t>Acceptance Test</a:t>
          </a:r>
          <a:endParaRPr lang="en-GB" dirty="0"/>
        </a:p>
      </dgm:t>
    </dgm:pt>
    <dgm:pt modelId="{6B4251AB-E56E-4B0E-98AD-F3FE54DB3C84}" type="parTrans" cxnId="{6B24B853-EE41-483E-8576-5AC5BB07477C}">
      <dgm:prSet/>
      <dgm:spPr/>
      <dgm:t>
        <a:bodyPr/>
        <a:lstStyle/>
        <a:p>
          <a:endParaRPr lang="en-GB"/>
        </a:p>
      </dgm:t>
    </dgm:pt>
    <dgm:pt modelId="{EA3A9F3D-AC7B-44B7-BFA4-A22DE409A18A}" type="sibTrans" cxnId="{6B24B853-EE41-483E-8576-5AC5BB07477C}">
      <dgm:prSet/>
      <dgm:spPr/>
      <dgm:t>
        <a:bodyPr/>
        <a:lstStyle/>
        <a:p>
          <a:endParaRPr lang="en-GB"/>
        </a:p>
      </dgm:t>
    </dgm:pt>
    <dgm:pt modelId="{A30EBA39-25A9-4637-B6B5-692CB368AB78}">
      <dgm:prSet/>
      <dgm:spPr/>
      <dgm:t>
        <a:bodyPr/>
        <a:lstStyle/>
        <a:p>
          <a:r>
            <a:rPr lang="en-US" dirty="0" smtClean="0"/>
            <a:t>G.W.T</a:t>
          </a:r>
          <a:endParaRPr lang="en-GB" dirty="0"/>
        </a:p>
      </dgm:t>
    </dgm:pt>
    <dgm:pt modelId="{D9B7BBAA-236C-43F1-861C-4AA15230A551}" type="parTrans" cxnId="{A6D3B22A-E746-4F87-B357-58D6F0600585}">
      <dgm:prSet/>
      <dgm:spPr/>
      <dgm:t>
        <a:bodyPr/>
        <a:lstStyle/>
        <a:p>
          <a:endParaRPr lang="en-GB"/>
        </a:p>
      </dgm:t>
    </dgm:pt>
    <dgm:pt modelId="{DF101387-F0DA-48AF-8B33-8565E18579E1}" type="sibTrans" cxnId="{A6D3B22A-E746-4F87-B357-58D6F0600585}">
      <dgm:prSet/>
      <dgm:spPr/>
      <dgm:t>
        <a:bodyPr/>
        <a:lstStyle/>
        <a:p>
          <a:endParaRPr lang="en-GB"/>
        </a:p>
      </dgm:t>
    </dgm:pt>
    <dgm:pt modelId="{E5CBC73A-6FDF-4523-BE54-74DE6DCE5DC5}">
      <dgm:prSet phldrT="[Text]"/>
      <dgm:spPr/>
      <dgm:t>
        <a:bodyPr/>
        <a:lstStyle/>
        <a:p>
          <a:r>
            <a:rPr lang="en-US" dirty="0" smtClean="0"/>
            <a:t>Understanding Requirement  </a:t>
          </a:r>
          <a:endParaRPr lang="en-GB" dirty="0"/>
        </a:p>
      </dgm:t>
    </dgm:pt>
    <dgm:pt modelId="{5AD9EF14-7282-4086-B50A-7C0DDBAB2E8C}" type="parTrans" cxnId="{BFBD24C7-7C9E-4D27-A2E0-BDC814E2320D}">
      <dgm:prSet/>
      <dgm:spPr/>
      <dgm:t>
        <a:bodyPr/>
        <a:lstStyle/>
        <a:p>
          <a:endParaRPr lang="en-GB"/>
        </a:p>
      </dgm:t>
    </dgm:pt>
    <dgm:pt modelId="{9E19E71D-DED0-448D-94F2-4484381D2627}" type="sibTrans" cxnId="{BFBD24C7-7C9E-4D27-A2E0-BDC814E2320D}">
      <dgm:prSet/>
      <dgm:spPr/>
      <dgm:t>
        <a:bodyPr/>
        <a:lstStyle/>
        <a:p>
          <a:endParaRPr lang="en-GB"/>
        </a:p>
      </dgm:t>
    </dgm:pt>
    <dgm:pt modelId="{9778D308-F9F8-4D68-92BA-2E2641F62E50}">
      <dgm:prSet phldrT="[Text]"/>
      <dgm:spPr/>
      <dgm:t>
        <a:bodyPr/>
        <a:lstStyle/>
        <a:p>
          <a:endParaRPr lang="en-GB" dirty="0"/>
        </a:p>
      </dgm:t>
    </dgm:pt>
    <dgm:pt modelId="{70F3F212-8CFE-4BFC-A415-457FCC7FF219}" type="parTrans" cxnId="{D02332C9-EACB-44E0-8447-8F38518E1869}">
      <dgm:prSet/>
      <dgm:spPr/>
      <dgm:t>
        <a:bodyPr/>
        <a:lstStyle/>
        <a:p>
          <a:endParaRPr lang="en-GB"/>
        </a:p>
      </dgm:t>
    </dgm:pt>
    <dgm:pt modelId="{167DACEC-2942-4ECD-8DA9-139C4C1809A7}" type="sibTrans" cxnId="{D02332C9-EACB-44E0-8447-8F38518E1869}">
      <dgm:prSet/>
      <dgm:spPr/>
      <dgm:t>
        <a:bodyPr/>
        <a:lstStyle/>
        <a:p>
          <a:endParaRPr lang="en-GB"/>
        </a:p>
      </dgm:t>
    </dgm:pt>
    <dgm:pt modelId="{2942ADB6-A64E-491F-B782-471A1F9FE808}">
      <dgm:prSet phldrT="[Text]"/>
      <dgm:spPr/>
      <dgm:t>
        <a:bodyPr/>
        <a:lstStyle/>
        <a:p>
          <a:r>
            <a:rPr lang="en-US" dirty="0" smtClean="0"/>
            <a:t>Automation Scripts  </a:t>
          </a:r>
          <a:endParaRPr lang="en-GB" dirty="0"/>
        </a:p>
      </dgm:t>
    </dgm:pt>
    <dgm:pt modelId="{F2961D8E-284D-462F-BB3C-5BF32914CE7D}" type="parTrans" cxnId="{D3A31928-59EE-4E22-A68B-E530E0F26FC6}">
      <dgm:prSet/>
      <dgm:spPr/>
      <dgm:t>
        <a:bodyPr/>
        <a:lstStyle/>
        <a:p>
          <a:endParaRPr lang="en-GB"/>
        </a:p>
      </dgm:t>
    </dgm:pt>
    <dgm:pt modelId="{D6148685-FA6D-44CF-A927-D920AB01BF4C}" type="sibTrans" cxnId="{D3A31928-59EE-4E22-A68B-E530E0F26FC6}">
      <dgm:prSet/>
      <dgm:spPr/>
      <dgm:t>
        <a:bodyPr/>
        <a:lstStyle/>
        <a:p>
          <a:endParaRPr lang="en-GB"/>
        </a:p>
      </dgm:t>
    </dgm:pt>
    <dgm:pt modelId="{3FD99F31-FFE5-43A1-93A9-5774177CBC9C}">
      <dgm:prSet phldrT="[Text]"/>
      <dgm:spPr/>
      <dgm:t>
        <a:bodyPr/>
        <a:lstStyle/>
        <a:p>
          <a:r>
            <a:rPr lang="en-US" dirty="0" smtClean="0"/>
            <a:t>Preparation</a:t>
          </a:r>
          <a:endParaRPr lang="en-GB" dirty="0"/>
        </a:p>
      </dgm:t>
    </dgm:pt>
    <dgm:pt modelId="{E6A4974E-8731-4D6A-A8B9-271B2504235C}" type="parTrans" cxnId="{FBB44FD5-7CE1-4E44-AC71-E72E61491CD4}">
      <dgm:prSet/>
      <dgm:spPr/>
      <dgm:t>
        <a:bodyPr/>
        <a:lstStyle/>
        <a:p>
          <a:endParaRPr lang="en-GB"/>
        </a:p>
      </dgm:t>
    </dgm:pt>
    <dgm:pt modelId="{12571D65-E8AC-4A12-8266-99D45084F87A}" type="sibTrans" cxnId="{FBB44FD5-7CE1-4E44-AC71-E72E61491CD4}">
      <dgm:prSet/>
      <dgm:spPr/>
      <dgm:t>
        <a:bodyPr/>
        <a:lstStyle/>
        <a:p>
          <a:endParaRPr lang="en-GB"/>
        </a:p>
      </dgm:t>
    </dgm:pt>
    <dgm:pt modelId="{B578426B-8164-4EED-A9A0-AD334B47D073}">
      <dgm:prSet phldrT="[Text]"/>
      <dgm:spPr/>
      <dgm:t>
        <a:bodyPr/>
        <a:lstStyle/>
        <a:p>
          <a:r>
            <a:rPr lang="en-US" dirty="0" smtClean="0"/>
            <a:t>Understand BDD</a:t>
          </a:r>
          <a:endParaRPr lang="en-GB" dirty="0"/>
        </a:p>
      </dgm:t>
    </dgm:pt>
    <dgm:pt modelId="{6123DDAE-3552-4E45-BE7C-65AE248D6FD6}" type="parTrans" cxnId="{F39DEEF1-1ABC-4684-87DB-1A1CAA4FB08B}">
      <dgm:prSet/>
      <dgm:spPr/>
      <dgm:t>
        <a:bodyPr/>
        <a:lstStyle/>
        <a:p>
          <a:endParaRPr lang="en-GB"/>
        </a:p>
      </dgm:t>
    </dgm:pt>
    <dgm:pt modelId="{501BA79E-10FA-46E6-950C-FFDBCA5709BA}" type="sibTrans" cxnId="{F39DEEF1-1ABC-4684-87DB-1A1CAA4FB08B}">
      <dgm:prSet/>
      <dgm:spPr/>
      <dgm:t>
        <a:bodyPr/>
        <a:lstStyle/>
        <a:p>
          <a:endParaRPr lang="en-GB"/>
        </a:p>
      </dgm:t>
    </dgm:pt>
    <dgm:pt modelId="{01ADBEE6-AF71-4051-8BFA-90B9CA3FA717}">
      <dgm:prSet phldrT="[Text]"/>
      <dgm:spPr/>
      <dgm:t>
        <a:bodyPr/>
        <a:lstStyle/>
        <a:p>
          <a:r>
            <a:rPr lang="en-US" dirty="0" smtClean="0"/>
            <a:t>Cucumber.io</a:t>
          </a:r>
          <a:endParaRPr lang="en-GB" dirty="0"/>
        </a:p>
      </dgm:t>
    </dgm:pt>
    <dgm:pt modelId="{8E41489E-6B88-4D18-801E-9E81007A0E54}" type="parTrans" cxnId="{D7CC2B67-3A07-4C94-B496-EA53E7E5EF2F}">
      <dgm:prSet/>
      <dgm:spPr/>
      <dgm:t>
        <a:bodyPr/>
        <a:lstStyle/>
        <a:p>
          <a:endParaRPr lang="en-GB"/>
        </a:p>
      </dgm:t>
    </dgm:pt>
    <dgm:pt modelId="{2BA08679-F3D6-472A-A592-EB71837CC5AA}" type="sibTrans" cxnId="{D7CC2B67-3A07-4C94-B496-EA53E7E5EF2F}">
      <dgm:prSet/>
      <dgm:spPr/>
      <dgm:t>
        <a:bodyPr/>
        <a:lstStyle/>
        <a:p>
          <a:endParaRPr lang="en-GB"/>
        </a:p>
      </dgm:t>
    </dgm:pt>
    <dgm:pt modelId="{BAB6A9EB-6953-4169-9323-611A583FFACA}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GB" dirty="0"/>
        </a:p>
      </dgm:t>
    </dgm:pt>
    <dgm:pt modelId="{01FC281F-F1DF-4948-999D-874C2EED5B97}" type="parTrans" cxnId="{A7B3EE29-90CF-4588-B170-3B461DFBC33E}">
      <dgm:prSet/>
      <dgm:spPr/>
      <dgm:t>
        <a:bodyPr/>
        <a:lstStyle/>
        <a:p>
          <a:endParaRPr lang="en-GB"/>
        </a:p>
      </dgm:t>
    </dgm:pt>
    <dgm:pt modelId="{D24C75AE-A01D-4D0B-8458-7372CF0A0B53}" type="sibTrans" cxnId="{A7B3EE29-90CF-4588-B170-3B461DFBC33E}">
      <dgm:prSet/>
      <dgm:spPr/>
      <dgm:t>
        <a:bodyPr/>
        <a:lstStyle/>
        <a:p>
          <a:endParaRPr lang="en-GB"/>
        </a:p>
      </dgm:t>
    </dgm:pt>
    <dgm:pt modelId="{5A30C1D9-FEBB-4D55-A8EB-D0550114458A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GB" dirty="0"/>
        </a:p>
      </dgm:t>
    </dgm:pt>
    <dgm:pt modelId="{3011EB83-7C27-4E25-A165-BB826C26B1C3}" type="parTrans" cxnId="{FA3DFFF8-F2B8-4B3B-911E-F39F9F59705E}">
      <dgm:prSet/>
      <dgm:spPr/>
      <dgm:t>
        <a:bodyPr/>
        <a:lstStyle/>
        <a:p>
          <a:endParaRPr lang="en-GB"/>
        </a:p>
      </dgm:t>
    </dgm:pt>
    <dgm:pt modelId="{25B8E04B-E09F-4D05-8E9A-766E540BF8BC}" type="sibTrans" cxnId="{FA3DFFF8-F2B8-4B3B-911E-F39F9F59705E}">
      <dgm:prSet/>
      <dgm:spPr/>
      <dgm:t>
        <a:bodyPr/>
        <a:lstStyle/>
        <a:p>
          <a:endParaRPr lang="en-GB"/>
        </a:p>
      </dgm:t>
    </dgm:pt>
    <dgm:pt modelId="{76251A24-B589-4CA9-9751-8CF84A982C31}">
      <dgm:prSet phldrT="[Text]"/>
      <dgm:spPr/>
      <dgm:t>
        <a:bodyPr/>
        <a:lstStyle/>
        <a:p>
          <a:r>
            <a:rPr lang="en-US" dirty="0" smtClean="0"/>
            <a:t>Project Planning – BTWCE-55649.</a:t>
          </a:r>
          <a:endParaRPr lang="en-GB" dirty="0"/>
        </a:p>
      </dgm:t>
    </dgm:pt>
    <dgm:pt modelId="{750E946D-DE32-447F-9BB8-902148DA8F66}" type="parTrans" cxnId="{24FD0AEA-7014-4EFB-84E3-0F717C2F2E2A}">
      <dgm:prSet/>
      <dgm:spPr/>
      <dgm:t>
        <a:bodyPr/>
        <a:lstStyle/>
        <a:p>
          <a:endParaRPr lang="en-GB"/>
        </a:p>
      </dgm:t>
    </dgm:pt>
    <dgm:pt modelId="{442824B9-1B22-458A-8F9C-AC218186015D}" type="sibTrans" cxnId="{24FD0AEA-7014-4EFB-84E3-0F717C2F2E2A}">
      <dgm:prSet/>
      <dgm:spPr/>
      <dgm:t>
        <a:bodyPr/>
        <a:lstStyle/>
        <a:p>
          <a:endParaRPr lang="en-GB"/>
        </a:p>
      </dgm:t>
    </dgm:pt>
    <dgm:pt modelId="{9BC741E7-DCBB-4460-B351-6BA7AB2379B0}">
      <dgm:prSet phldrT="[Text]"/>
      <dgm:spPr/>
      <dgm:t>
        <a:bodyPr/>
        <a:lstStyle/>
        <a:p>
          <a:r>
            <a:rPr lang="en-US" dirty="0" smtClean="0"/>
            <a:t>Monitoring and Control.</a:t>
          </a:r>
          <a:endParaRPr lang="en-GB" dirty="0"/>
        </a:p>
      </dgm:t>
    </dgm:pt>
    <dgm:pt modelId="{399FD5D4-0957-4FCE-BBE7-B0A3A879C826}" type="parTrans" cxnId="{5631D3F0-1B4C-4095-AA43-7C4EF2F6E6BA}">
      <dgm:prSet/>
      <dgm:spPr/>
      <dgm:t>
        <a:bodyPr/>
        <a:lstStyle/>
        <a:p>
          <a:endParaRPr lang="en-GB"/>
        </a:p>
      </dgm:t>
    </dgm:pt>
    <dgm:pt modelId="{881F18BC-7909-4983-BAD4-D78ACFEA3094}" type="sibTrans" cxnId="{5631D3F0-1B4C-4095-AA43-7C4EF2F6E6BA}">
      <dgm:prSet/>
      <dgm:spPr/>
      <dgm:t>
        <a:bodyPr/>
        <a:lstStyle/>
        <a:p>
          <a:endParaRPr lang="en-GB"/>
        </a:p>
      </dgm:t>
    </dgm:pt>
    <dgm:pt modelId="{EB62C285-1A52-4CFA-A5C4-27DF3A65BC60}">
      <dgm:prSet/>
      <dgm:spPr/>
      <dgm:t>
        <a:bodyPr/>
        <a:lstStyle/>
        <a:p>
          <a:r>
            <a:rPr lang="en-US" dirty="0" smtClean="0"/>
            <a:t> None</a:t>
          </a:r>
          <a:endParaRPr lang="en-GB" dirty="0"/>
        </a:p>
      </dgm:t>
    </dgm:pt>
    <dgm:pt modelId="{51E062C5-775F-4B32-A870-A3F721AA0950}" type="parTrans" cxnId="{8D78346A-78AB-4E01-9091-2E42E927E1B0}">
      <dgm:prSet/>
      <dgm:spPr/>
      <dgm:t>
        <a:bodyPr/>
        <a:lstStyle/>
        <a:p>
          <a:endParaRPr lang="en-GB"/>
        </a:p>
      </dgm:t>
    </dgm:pt>
    <dgm:pt modelId="{009845EA-DA12-4948-87B9-488833055EF3}" type="sibTrans" cxnId="{8D78346A-78AB-4E01-9091-2E42E927E1B0}">
      <dgm:prSet/>
      <dgm:spPr/>
      <dgm:t>
        <a:bodyPr/>
        <a:lstStyle/>
        <a:p>
          <a:endParaRPr lang="en-GB"/>
        </a:p>
      </dgm:t>
    </dgm:pt>
    <dgm:pt modelId="{23969957-51F9-4F39-9B85-6509FC37632C}">
      <dgm:prSet phldrT="[Text]"/>
      <dgm:spPr/>
      <dgm:t>
        <a:bodyPr/>
        <a:lstStyle/>
        <a:p>
          <a:r>
            <a:rPr lang="en-US" dirty="0" smtClean="0"/>
            <a:t>None</a:t>
          </a:r>
          <a:endParaRPr lang="en-GB" dirty="0"/>
        </a:p>
      </dgm:t>
    </dgm:pt>
    <dgm:pt modelId="{8D35A95B-D807-4BE7-9D14-D1088E754D11}" type="parTrans" cxnId="{066F0CCD-5A00-4664-863D-F9544F6A5E4A}">
      <dgm:prSet/>
      <dgm:spPr/>
      <dgm:t>
        <a:bodyPr/>
        <a:lstStyle/>
        <a:p>
          <a:endParaRPr lang="en-GB"/>
        </a:p>
      </dgm:t>
    </dgm:pt>
    <dgm:pt modelId="{95AC3E6A-6F0A-4A0A-97D6-9127139283B9}" type="sibTrans" cxnId="{066F0CCD-5A00-4664-863D-F9544F6A5E4A}">
      <dgm:prSet/>
      <dgm:spPr/>
      <dgm:t>
        <a:bodyPr/>
        <a:lstStyle/>
        <a:p>
          <a:endParaRPr lang="en-GB"/>
        </a:p>
      </dgm:t>
    </dgm:pt>
    <dgm:pt modelId="{C6E3739E-D73C-463C-8007-D62461C27B93}">
      <dgm:prSet phldrT="[Text]"/>
      <dgm:spPr/>
      <dgm:t>
        <a:bodyPr/>
        <a:lstStyle/>
        <a:p>
          <a:r>
            <a:rPr lang="en-US" dirty="0" smtClean="0"/>
            <a:t>Project Design.</a:t>
          </a:r>
          <a:endParaRPr lang="en-GB" dirty="0"/>
        </a:p>
      </dgm:t>
    </dgm:pt>
    <dgm:pt modelId="{A79BA468-EA4E-487D-9CC3-A34078BB2FC8}" type="parTrans" cxnId="{91A2B94B-E61B-4FE6-8260-7D4E66F99C7D}">
      <dgm:prSet/>
      <dgm:spPr/>
      <dgm:t>
        <a:bodyPr/>
        <a:lstStyle/>
        <a:p>
          <a:endParaRPr lang="en-GB"/>
        </a:p>
      </dgm:t>
    </dgm:pt>
    <dgm:pt modelId="{CB756442-784E-492A-B163-A825BA24B2BB}" type="sibTrans" cxnId="{91A2B94B-E61B-4FE6-8260-7D4E66F99C7D}">
      <dgm:prSet/>
      <dgm:spPr/>
      <dgm:t>
        <a:bodyPr/>
        <a:lstStyle/>
        <a:p>
          <a:endParaRPr lang="en-GB"/>
        </a:p>
      </dgm:t>
    </dgm:pt>
    <dgm:pt modelId="{90C8A763-18B0-4430-8260-A31F1A8EFB85}" type="pres">
      <dgm:prSet presAssocID="{9ECF5648-2E20-4A0B-BEAC-9212D04E58F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EA9827D-5D7D-46FB-8E7D-C9AFCC77C9BD}" type="pres">
      <dgm:prSet presAssocID="{3FD99F31-FFE5-43A1-93A9-5774177CBC9C}" presName="compNode" presStyleCnt="0"/>
      <dgm:spPr/>
    </dgm:pt>
    <dgm:pt modelId="{F64109BA-A199-4408-B588-A090575669A7}" type="pres">
      <dgm:prSet presAssocID="{3FD99F31-FFE5-43A1-93A9-5774177CBC9C}" presName="aNode" presStyleLbl="bgShp" presStyleIdx="0" presStyleCnt="5"/>
      <dgm:spPr/>
      <dgm:t>
        <a:bodyPr/>
        <a:lstStyle/>
        <a:p>
          <a:endParaRPr lang="en-GB"/>
        </a:p>
      </dgm:t>
    </dgm:pt>
    <dgm:pt modelId="{753B531D-F95B-4A05-9BB8-CD3CE68766B1}" type="pres">
      <dgm:prSet presAssocID="{3FD99F31-FFE5-43A1-93A9-5774177CBC9C}" presName="textNode" presStyleLbl="bgShp" presStyleIdx="0" presStyleCnt="5"/>
      <dgm:spPr/>
      <dgm:t>
        <a:bodyPr/>
        <a:lstStyle/>
        <a:p>
          <a:endParaRPr lang="en-GB"/>
        </a:p>
      </dgm:t>
    </dgm:pt>
    <dgm:pt modelId="{72A89B76-50BA-4B84-B415-94C996D7A537}" type="pres">
      <dgm:prSet presAssocID="{3FD99F31-FFE5-43A1-93A9-5774177CBC9C}" presName="compChildNode" presStyleCnt="0"/>
      <dgm:spPr/>
    </dgm:pt>
    <dgm:pt modelId="{2133C845-26AE-4FD8-A6A2-7630802B4DFB}" type="pres">
      <dgm:prSet presAssocID="{3FD99F31-FFE5-43A1-93A9-5774177CBC9C}" presName="theInnerList" presStyleCnt="0"/>
      <dgm:spPr/>
    </dgm:pt>
    <dgm:pt modelId="{4BC8121A-9A90-43B2-B8BD-DA55D1D9BF28}" type="pres">
      <dgm:prSet presAssocID="{B578426B-8164-4EED-A9A0-AD334B47D073}" presName="child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BA96E10-F51A-4275-89E2-E1674570EC2D}" type="pres">
      <dgm:prSet presAssocID="{3FD99F31-FFE5-43A1-93A9-5774177CBC9C}" presName="aSpace" presStyleCnt="0"/>
      <dgm:spPr/>
    </dgm:pt>
    <dgm:pt modelId="{28D06916-DE9A-4AB3-B53F-7A18E9D4F5B1}" type="pres">
      <dgm:prSet presAssocID="{8CEC25A5-A55E-4733-9AB7-CF7DA64B7A4E}" presName="compNode" presStyleCnt="0"/>
      <dgm:spPr/>
    </dgm:pt>
    <dgm:pt modelId="{C8ADB56D-5AB8-4F2E-A742-FC8FF3273ED8}" type="pres">
      <dgm:prSet presAssocID="{8CEC25A5-A55E-4733-9AB7-CF7DA64B7A4E}" presName="aNode" presStyleLbl="bgShp" presStyleIdx="1" presStyleCnt="5"/>
      <dgm:spPr/>
      <dgm:t>
        <a:bodyPr/>
        <a:lstStyle/>
        <a:p>
          <a:endParaRPr lang="en-GB"/>
        </a:p>
      </dgm:t>
    </dgm:pt>
    <dgm:pt modelId="{EA529193-0DF7-4658-B672-308DAFBE758D}" type="pres">
      <dgm:prSet presAssocID="{8CEC25A5-A55E-4733-9AB7-CF7DA64B7A4E}" presName="textNode" presStyleLbl="bgShp" presStyleIdx="1" presStyleCnt="5"/>
      <dgm:spPr/>
      <dgm:t>
        <a:bodyPr/>
        <a:lstStyle/>
        <a:p>
          <a:endParaRPr lang="en-GB"/>
        </a:p>
      </dgm:t>
    </dgm:pt>
    <dgm:pt modelId="{80C4316B-310B-4EBF-97F3-5448ACA6D925}" type="pres">
      <dgm:prSet presAssocID="{8CEC25A5-A55E-4733-9AB7-CF7DA64B7A4E}" presName="compChildNode" presStyleCnt="0"/>
      <dgm:spPr/>
    </dgm:pt>
    <dgm:pt modelId="{990EB0AD-2912-429F-A558-08A9490D5CBB}" type="pres">
      <dgm:prSet presAssocID="{8CEC25A5-A55E-4733-9AB7-CF7DA64B7A4E}" presName="theInnerList" presStyleCnt="0"/>
      <dgm:spPr/>
    </dgm:pt>
    <dgm:pt modelId="{E227DE27-D51E-48A4-A205-35DA50F38101}" type="pres">
      <dgm:prSet presAssocID="{3C9A8730-A579-4BC9-94E3-EB9136CA77AD}" presName="child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204DEB8-8C5A-4497-AB1E-421549D6EC74}" type="pres">
      <dgm:prSet presAssocID="{3C9A8730-A579-4BC9-94E3-EB9136CA77AD}" presName="aSpace2" presStyleCnt="0"/>
      <dgm:spPr/>
    </dgm:pt>
    <dgm:pt modelId="{670F8EDC-59A2-4E03-87AE-16EE694B93BA}" type="pres">
      <dgm:prSet presAssocID="{C51D947F-5B72-4729-81BE-4D9895280A0C}" presName="child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174C454-64C6-4BAE-8468-3CDFC9E76A0D}" type="pres">
      <dgm:prSet presAssocID="{C51D947F-5B72-4729-81BE-4D9895280A0C}" presName="aSpace2" presStyleCnt="0"/>
      <dgm:spPr/>
    </dgm:pt>
    <dgm:pt modelId="{80A2EA19-1339-4881-BA54-C499832549B1}" type="pres">
      <dgm:prSet presAssocID="{F341E2E1-C108-4DC1-AF24-4DD6E453A291}" presName="child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F98C588-CA5D-4ADD-8B40-ACDB11664CAD}" type="pres">
      <dgm:prSet presAssocID="{8CEC25A5-A55E-4733-9AB7-CF7DA64B7A4E}" presName="aSpace" presStyleCnt="0"/>
      <dgm:spPr/>
    </dgm:pt>
    <dgm:pt modelId="{9B617EB6-1E52-4E60-B453-2FD13031AB77}" type="pres">
      <dgm:prSet presAssocID="{88B9F470-68C9-4DDE-BAAE-3D7403B239D6}" presName="compNode" presStyleCnt="0"/>
      <dgm:spPr/>
    </dgm:pt>
    <dgm:pt modelId="{FF5F11E4-431B-4A8C-AD70-270B2F945FE6}" type="pres">
      <dgm:prSet presAssocID="{88B9F470-68C9-4DDE-BAAE-3D7403B239D6}" presName="aNode" presStyleLbl="bgShp" presStyleIdx="2" presStyleCnt="5"/>
      <dgm:spPr/>
      <dgm:t>
        <a:bodyPr/>
        <a:lstStyle/>
        <a:p>
          <a:endParaRPr lang="en-GB"/>
        </a:p>
      </dgm:t>
    </dgm:pt>
    <dgm:pt modelId="{5815727E-5CA7-44AB-83E1-F021E330B759}" type="pres">
      <dgm:prSet presAssocID="{88B9F470-68C9-4DDE-BAAE-3D7403B239D6}" presName="textNode" presStyleLbl="bgShp" presStyleIdx="2" presStyleCnt="5"/>
      <dgm:spPr/>
      <dgm:t>
        <a:bodyPr/>
        <a:lstStyle/>
        <a:p>
          <a:endParaRPr lang="en-GB"/>
        </a:p>
      </dgm:t>
    </dgm:pt>
    <dgm:pt modelId="{A7AC4053-B55B-42D4-BE32-FBF4751DE8C9}" type="pres">
      <dgm:prSet presAssocID="{88B9F470-68C9-4DDE-BAAE-3D7403B239D6}" presName="compChildNode" presStyleCnt="0"/>
      <dgm:spPr/>
    </dgm:pt>
    <dgm:pt modelId="{7D2DB8F4-C8DD-48D3-9A02-6329A0BB1564}" type="pres">
      <dgm:prSet presAssocID="{88B9F470-68C9-4DDE-BAAE-3D7403B239D6}" presName="theInnerList" presStyleCnt="0"/>
      <dgm:spPr/>
    </dgm:pt>
    <dgm:pt modelId="{0FC8A2BB-C4F7-45C1-931B-3691D70B4C48}" type="pres">
      <dgm:prSet presAssocID="{B1D914FE-86BF-401C-B431-15C40B73C6D1}" presName="child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1A88BE5-F054-4B48-90A0-D4AE60E0B4DC}" type="pres">
      <dgm:prSet presAssocID="{88B9F470-68C9-4DDE-BAAE-3D7403B239D6}" presName="aSpace" presStyleCnt="0"/>
      <dgm:spPr/>
    </dgm:pt>
    <dgm:pt modelId="{0A696226-6B82-486F-8BB8-10EFB993E201}" type="pres">
      <dgm:prSet presAssocID="{3DD5015C-F4AE-46A1-85E5-1683513F7AC2}" presName="compNode" presStyleCnt="0"/>
      <dgm:spPr/>
    </dgm:pt>
    <dgm:pt modelId="{DA7C276F-A11F-4DE7-B54B-B592338296DF}" type="pres">
      <dgm:prSet presAssocID="{3DD5015C-F4AE-46A1-85E5-1683513F7AC2}" presName="aNode" presStyleLbl="bgShp" presStyleIdx="3" presStyleCnt="5"/>
      <dgm:spPr/>
      <dgm:t>
        <a:bodyPr/>
        <a:lstStyle/>
        <a:p>
          <a:endParaRPr lang="en-GB"/>
        </a:p>
      </dgm:t>
    </dgm:pt>
    <dgm:pt modelId="{AF39BCD0-5455-4900-A63B-5C3F942A375E}" type="pres">
      <dgm:prSet presAssocID="{3DD5015C-F4AE-46A1-85E5-1683513F7AC2}" presName="textNode" presStyleLbl="bgShp" presStyleIdx="3" presStyleCnt="5"/>
      <dgm:spPr/>
      <dgm:t>
        <a:bodyPr/>
        <a:lstStyle/>
        <a:p>
          <a:endParaRPr lang="en-GB"/>
        </a:p>
      </dgm:t>
    </dgm:pt>
    <dgm:pt modelId="{0DCDFD80-073A-4BA3-893F-9C9A477AA734}" type="pres">
      <dgm:prSet presAssocID="{3DD5015C-F4AE-46A1-85E5-1683513F7AC2}" presName="compChildNode" presStyleCnt="0"/>
      <dgm:spPr/>
    </dgm:pt>
    <dgm:pt modelId="{3CA9711C-1634-4260-BA5D-5CA73A85DC56}" type="pres">
      <dgm:prSet presAssocID="{3DD5015C-F4AE-46A1-85E5-1683513F7AC2}" presName="theInnerList" presStyleCnt="0"/>
      <dgm:spPr/>
    </dgm:pt>
    <dgm:pt modelId="{2E578A27-E6D2-4AEE-84FF-56AB3A889FF3}" type="pres">
      <dgm:prSet presAssocID="{8D33E0AB-06D0-4884-93BB-25E4079015FC}" presName="child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CA8507C-2D55-400B-9875-281E6CD17774}" type="pres">
      <dgm:prSet presAssocID="{8D33E0AB-06D0-4884-93BB-25E4079015FC}" presName="aSpace2" presStyleCnt="0"/>
      <dgm:spPr/>
    </dgm:pt>
    <dgm:pt modelId="{C42BEB2A-B6BB-49F9-AB32-12801774FA39}" type="pres">
      <dgm:prSet presAssocID="{2DA634FF-28DF-44A2-A35D-A72F7D893A3F}" presName="childNode" presStyleLbl="node1" presStyleIdx="6" presStyleCnt="8" custLinFactNeighborX="1633" custLinFactNeighborY="4084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E100A8A-08DE-4DF2-B64D-BB137C2DE36A}" type="pres">
      <dgm:prSet presAssocID="{3DD5015C-F4AE-46A1-85E5-1683513F7AC2}" presName="aSpace" presStyleCnt="0"/>
      <dgm:spPr/>
    </dgm:pt>
    <dgm:pt modelId="{C9101392-9282-4BB1-88A1-4ACAC7D2A0A1}" type="pres">
      <dgm:prSet presAssocID="{5CE5124A-BB3A-4CF6-A0ED-A6917E658DE8}" presName="compNode" presStyleCnt="0"/>
      <dgm:spPr/>
    </dgm:pt>
    <dgm:pt modelId="{B91626EC-4229-43E8-9699-F5828D5C0575}" type="pres">
      <dgm:prSet presAssocID="{5CE5124A-BB3A-4CF6-A0ED-A6917E658DE8}" presName="aNode" presStyleLbl="bgShp" presStyleIdx="4" presStyleCnt="5"/>
      <dgm:spPr/>
      <dgm:t>
        <a:bodyPr/>
        <a:lstStyle/>
        <a:p>
          <a:endParaRPr lang="en-GB"/>
        </a:p>
      </dgm:t>
    </dgm:pt>
    <dgm:pt modelId="{6BCFCAC2-AF73-4E8A-A6CF-CE1C0F0E0D19}" type="pres">
      <dgm:prSet presAssocID="{5CE5124A-BB3A-4CF6-A0ED-A6917E658DE8}" presName="textNode" presStyleLbl="bgShp" presStyleIdx="4" presStyleCnt="5"/>
      <dgm:spPr/>
      <dgm:t>
        <a:bodyPr/>
        <a:lstStyle/>
        <a:p>
          <a:endParaRPr lang="en-GB"/>
        </a:p>
      </dgm:t>
    </dgm:pt>
    <dgm:pt modelId="{915D16EE-DEF7-4B08-B9B9-9020010234EF}" type="pres">
      <dgm:prSet presAssocID="{5CE5124A-BB3A-4CF6-A0ED-A6917E658DE8}" presName="compChildNode" presStyleCnt="0"/>
      <dgm:spPr/>
    </dgm:pt>
    <dgm:pt modelId="{56C523DD-7C9A-4A37-B575-4CBB3E729D17}" type="pres">
      <dgm:prSet presAssocID="{5CE5124A-BB3A-4CF6-A0ED-A6917E658DE8}" presName="theInnerList" presStyleCnt="0"/>
      <dgm:spPr/>
    </dgm:pt>
    <dgm:pt modelId="{CFFD3B6E-A82B-4297-A633-658BDE44EBDD}" type="pres">
      <dgm:prSet presAssocID="{5650A02D-020D-496A-8CF4-5B127275C3A3}" presName="child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32AD3EC-A7AC-4F02-B914-64A8B1FA974F}" type="presOf" srcId="{B1D914FE-86BF-401C-B431-15C40B73C6D1}" destId="{0FC8A2BB-C4F7-45C1-931B-3691D70B4C48}" srcOrd="0" destOrd="0" presId="urn:microsoft.com/office/officeart/2005/8/layout/lProcess2"/>
    <dgm:cxn modelId="{AB0EEA36-9C28-42EC-A98A-7BE9E3618777}" srcId="{9ECF5648-2E20-4A0B-BEAC-9212D04E58F0}" destId="{5CE5124A-BB3A-4CF6-A0ED-A6917E658DE8}" srcOrd="4" destOrd="0" parTransId="{064AD273-EEBC-470A-9F2A-442EC630897F}" sibTransId="{AA0AA4EB-9833-4048-BD0F-6079A19D87B5}"/>
    <dgm:cxn modelId="{9D1F06AE-26AB-4650-AE7F-328A6CEF6507}" type="presOf" srcId="{8CEC25A5-A55E-4733-9AB7-CF7DA64B7A4E}" destId="{C8ADB56D-5AB8-4F2E-A742-FC8FF3273ED8}" srcOrd="0" destOrd="0" presId="urn:microsoft.com/office/officeart/2005/8/layout/lProcess2"/>
    <dgm:cxn modelId="{B173E482-5770-4955-A0E6-0969AF4FC0EE}" srcId="{5650A02D-020D-496A-8CF4-5B127275C3A3}" destId="{518B2936-543B-4377-BB88-65D20DFE3F3F}" srcOrd="2" destOrd="0" parTransId="{B52350D2-4996-4045-9258-7CD409A45CDE}" sibTransId="{B652F5CC-6965-475F-9C85-17BF6B0DB473}"/>
    <dgm:cxn modelId="{38AD2B04-93B6-40AE-B9CA-B8B8E61F0126}" type="presOf" srcId="{518B2936-543B-4377-BB88-65D20DFE3F3F}" destId="{CFFD3B6E-A82B-4297-A633-658BDE44EBDD}" srcOrd="0" destOrd="3" presId="urn:microsoft.com/office/officeart/2005/8/layout/lProcess2"/>
    <dgm:cxn modelId="{4D26EE9B-FA71-4648-879F-FBE4A1520E00}" type="presOf" srcId="{5A30C1D9-FEBB-4D55-A8EB-D0550114458A}" destId="{4BC8121A-9A90-43B2-B8BD-DA55D1D9BF28}" srcOrd="0" destOrd="6" presId="urn:microsoft.com/office/officeart/2005/8/layout/lProcess2"/>
    <dgm:cxn modelId="{14128EC7-143C-428F-901D-AB1C2F96D000}" type="presOf" srcId="{040333CA-3186-4BFF-9DC7-432CB3602A7E}" destId="{CFFD3B6E-A82B-4297-A633-658BDE44EBDD}" srcOrd="0" destOrd="1" presId="urn:microsoft.com/office/officeart/2005/8/layout/lProcess2"/>
    <dgm:cxn modelId="{F39DEEF1-1ABC-4684-87DB-1A1CAA4FB08B}" srcId="{3FD99F31-FFE5-43A1-93A9-5774177CBC9C}" destId="{B578426B-8164-4EED-A9A0-AD334B47D073}" srcOrd="0" destOrd="0" parTransId="{6123DDAE-3552-4E45-BE7C-65AE248D6FD6}" sibTransId="{501BA79E-10FA-46E6-950C-FFDBCA5709BA}"/>
    <dgm:cxn modelId="{44F72137-5EEE-4364-BA1A-E1B260145E05}" srcId="{2DA634FF-28DF-44A2-A35D-A72F7D893A3F}" destId="{920659FC-391D-4E2E-91E0-B0A2942B36F6}" srcOrd="0" destOrd="0" parTransId="{D6733C03-24C6-475A-9157-E4F1E45D7A42}" sibTransId="{AD8630A7-BB7B-48C6-BCC9-FE20DD857546}"/>
    <dgm:cxn modelId="{1D80A410-74A0-4B92-84A7-81E895BFA077}" type="presOf" srcId="{3C9A8730-A579-4BC9-94E3-EB9136CA77AD}" destId="{E227DE27-D51E-48A4-A205-35DA50F38101}" srcOrd="0" destOrd="0" presId="urn:microsoft.com/office/officeart/2005/8/layout/lProcess2"/>
    <dgm:cxn modelId="{92EC60C2-5184-467B-8719-61D8E592B568}" type="presOf" srcId="{3FD99F31-FFE5-43A1-93A9-5774177CBC9C}" destId="{F64109BA-A199-4408-B588-A090575669A7}" srcOrd="0" destOrd="0" presId="urn:microsoft.com/office/officeart/2005/8/layout/lProcess2"/>
    <dgm:cxn modelId="{2B7DF083-DF95-4BA5-BAE8-9AAD554EB031}" type="presOf" srcId="{E5CBC73A-6FDF-4523-BE54-74DE6DCE5DC5}" destId="{80A2EA19-1339-4881-BA54-C499832549B1}" srcOrd="0" destOrd="2" presId="urn:microsoft.com/office/officeart/2005/8/layout/lProcess2"/>
    <dgm:cxn modelId="{0B6A511D-697B-4DF8-8F94-1E4338283251}" type="presOf" srcId="{9ECF5648-2E20-4A0B-BEAC-9212D04E58F0}" destId="{90C8A763-18B0-4430-8260-A31F1A8EFB85}" srcOrd="0" destOrd="0" presId="urn:microsoft.com/office/officeart/2005/8/layout/lProcess2"/>
    <dgm:cxn modelId="{9754D7F4-54FA-4257-8505-4C3C135F4565}" srcId="{3DD5015C-F4AE-46A1-85E5-1683513F7AC2}" destId="{8D33E0AB-06D0-4884-93BB-25E4079015FC}" srcOrd="0" destOrd="0" parTransId="{D85A7308-F767-487A-9EF5-E06785B4FFC7}" sibTransId="{CD379685-C8EE-4EAE-AADD-3CEC649EBF27}"/>
    <dgm:cxn modelId="{D3A31928-59EE-4E22-A68B-E530E0F26FC6}" srcId="{8D33E0AB-06D0-4884-93BB-25E4079015FC}" destId="{2942ADB6-A64E-491F-B782-471A1F9FE808}" srcOrd="2" destOrd="0" parTransId="{F2961D8E-284D-462F-BB3C-5BF32914CE7D}" sibTransId="{D6148685-FA6D-44CF-A927-D920AB01BF4C}"/>
    <dgm:cxn modelId="{386519FA-E7AA-476E-AF80-3EDACFF820DA}" type="presOf" srcId="{99F7B300-FD26-4B06-9A9D-C3094429FD8E}" destId="{2E578A27-E6D2-4AEE-84FF-56AB3A889FF3}" srcOrd="0" destOrd="1" presId="urn:microsoft.com/office/officeart/2005/8/layout/lProcess2"/>
    <dgm:cxn modelId="{4A3BE111-182A-4082-BF18-2FDC39B9122B}" type="presOf" srcId="{21857A0B-2BC9-4456-AA1C-4647D80A1225}" destId="{80A2EA19-1339-4881-BA54-C499832549B1}" srcOrd="0" destOrd="1" presId="urn:microsoft.com/office/officeart/2005/8/layout/lProcess2"/>
    <dgm:cxn modelId="{78B987A1-C45E-4944-A484-1C76672D44AD}" type="presOf" srcId="{EB62C285-1A52-4CFA-A5C4-27DF3A65BC60}" destId="{E227DE27-D51E-48A4-A205-35DA50F38101}" srcOrd="0" destOrd="1" presId="urn:microsoft.com/office/officeart/2005/8/layout/lProcess2"/>
    <dgm:cxn modelId="{D7CC2B67-3A07-4C94-B496-EA53E7E5EF2F}" srcId="{B578426B-8164-4EED-A9A0-AD334B47D073}" destId="{01ADBEE6-AF71-4051-8BFA-90B9CA3FA717}" srcOrd="0" destOrd="0" parTransId="{8E41489E-6B88-4D18-801E-9E81007A0E54}" sibTransId="{2BA08679-F3D6-472A-A592-EB71837CC5AA}"/>
    <dgm:cxn modelId="{D5155A1F-0DE5-4C85-A525-BB00007BF4D3}" srcId="{8D33E0AB-06D0-4884-93BB-25E4079015FC}" destId="{99F7B300-FD26-4B06-9A9D-C3094429FD8E}" srcOrd="0" destOrd="0" parTransId="{459C9598-FFE3-49A6-BDB6-19F64C67BE2A}" sibTransId="{864BE964-D42F-45FB-9C9D-5AE865A2C85A}"/>
    <dgm:cxn modelId="{CE5410ED-0292-4D61-B67D-96A025C94C55}" type="presOf" srcId="{5650A02D-020D-496A-8CF4-5B127275C3A3}" destId="{CFFD3B6E-A82B-4297-A633-658BDE44EBDD}" srcOrd="0" destOrd="0" presId="urn:microsoft.com/office/officeart/2005/8/layout/lProcess2"/>
    <dgm:cxn modelId="{938C23FD-4839-47E7-81B6-A681E7BFAB50}" type="presOf" srcId="{2DA634FF-28DF-44A2-A35D-A72F7D893A3F}" destId="{C42BEB2A-B6BB-49F9-AB32-12801774FA39}" srcOrd="0" destOrd="0" presId="urn:microsoft.com/office/officeart/2005/8/layout/lProcess2"/>
    <dgm:cxn modelId="{0E25E63E-9FE7-4543-A291-34D51156F600}" srcId="{8CEC25A5-A55E-4733-9AB7-CF7DA64B7A4E}" destId="{3C9A8730-A579-4BC9-94E3-EB9136CA77AD}" srcOrd="0" destOrd="0" parTransId="{F038C4DA-E4FD-490A-868F-25ADDDCD9A17}" sibTransId="{BC688B8A-74CE-4560-9899-4AE2F83177AA}"/>
    <dgm:cxn modelId="{7197E751-8647-47F0-81A0-0D5260E0D7F2}" type="presOf" srcId="{9BC741E7-DCBB-4460-B351-6BA7AB2379B0}" destId="{4BC8121A-9A90-43B2-B8BD-DA55D1D9BF28}" srcOrd="0" destOrd="4" presId="urn:microsoft.com/office/officeart/2005/8/layout/lProcess2"/>
    <dgm:cxn modelId="{F96D93D5-86BB-4CB3-97E1-E2A3CC7CC3C3}" srcId="{8D33E0AB-06D0-4884-93BB-25E4079015FC}" destId="{395753C4-4A4B-4A16-A160-8F71C4E70018}" srcOrd="1" destOrd="0" parTransId="{EF3FD95D-186A-4B69-B5A0-D2A6EB4CABBA}" sibTransId="{7988D934-7B2C-4173-828E-E21A2BBB9EF9}"/>
    <dgm:cxn modelId="{AD1838E6-F456-4B0D-832D-8D581B804647}" type="presOf" srcId="{5CE5124A-BB3A-4CF6-A0ED-A6917E658DE8}" destId="{B91626EC-4229-43E8-9699-F5828D5C0575}" srcOrd="0" destOrd="0" presId="urn:microsoft.com/office/officeart/2005/8/layout/lProcess2"/>
    <dgm:cxn modelId="{8080E707-883D-41F0-A6B2-0A1F0469106F}" type="presOf" srcId="{2942ADB6-A64E-491F-B782-471A1F9FE808}" destId="{2E578A27-E6D2-4AEE-84FF-56AB3A889FF3}" srcOrd="0" destOrd="3" presId="urn:microsoft.com/office/officeart/2005/8/layout/lProcess2"/>
    <dgm:cxn modelId="{A7B3EE29-90CF-4588-B170-3B461DFBC33E}" srcId="{B578426B-8164-4EED-A9A0-AD334B47D073}" destId="{BAB6A9EB-6953-4169-9323-611A583FFACA}" srcOrd="4" destOrd="0" parTransId="{01FC281F-F1DF-4948-999D-874C2EED5B97}" sibTransId="{D24C75AE-A01D-4D0B-8458-7372CF0A0B53}"/>
    <dgm:cxn modelId="{79E79F50-B33E-42B0-8066-CC27070630B7}" type="presOf" srcId="{90F3EFFA-411B-4315-9355-1E6EC6343956}" destId="{CFFD3B6E-A82B-4297-A633-658BDE44EBDD}" srcOrd="0" destOrd="2" presId="urn:microsoft.com/office/officeart/2005/8/layout/lProcess2"/>
    <dgm:cxn modelId="{BD491923-1BA7-4736-AE09-73213F4E7DF8}" srcId="{9ECF5648-2E20-4A0B-BEAC-9212D04E58F0}" destId="{8CEC25A5-A55E-4733-9AB7-CF7DA64B7A4E}" srcOrd="1" destOrd="0" parTransId="{5D653E52-EFF2-4BD6-B40F-344CD361D7C5}" sibTransId="{548A330E-FA03-4378-873F-61B41CD2494B}"/>
    <dgm:cxn modelId="{C5E1A3AC-BC79-4B6A-8C22-56257DEAC16F}" type="presOf" srcId="{A30EBA39-25A9-4637-B6B5-692CB368AB78}" destId="{0FC8A2BB-C4F7-45C1-931B-3691D70B4C48}" srcOrd="0" destOrd="2" presId="urn:microsoft.com/office/officeart/2005/8/layout/lProcess2"/>
    <dgm:cxn modelId="{AC568A15-D268-4FF3-8DC9-AABB9E11A3D9}" type="presOf" srcId="{C6E3739E-D73C-463C-8007-D62461C27B93}" destId="{4BC8121A-9A90-43B2-B8BD-DA55D1D9BF28}" srcOrd="0" destOrd="3" presId="urn:microsoft.com/office/officeart/2005/8/layout/lProcess2"/>
    <dgm:cxn modelId="{FA3DFFF8-F2B8-4B3B-911E-F39F9F59705E}" srcId="{B578426B-8164-4EED-A9A0-AD334B47D073}" destId="{5A30C1D9-FEBB-4D55-A8EB-D0550114458A}" srcOrd="5" destOrd="0" parTransId="{3011EB83-7C27-4E25-A165-BB826C26B1C3}" sibTransId="{25B8E04B-E09F-4D05-8E9A-766E540BF8BC}"/>
    <dgm:cxn modelId="{BFBD24C7-7C9E-4D27-A2E0-BDC814E2320D}" srcId="{F341E2E1-C108-4DC1-AF24-4DD6E453A291}" destId="{E5CBC73A-6FDF-4523-BE54-74DE6DCE5DC5}" srcOrd="1" destOrd="0" parTransId="{5AD9EF14-7282-4086-B50A-7C0DDBAB2E8C}" sibTransId="{9E19E71D-DED0-448D-94F2-4484381D2627}"/>
    <dgm:cxn modelId="{122946BB-AD41-499B-9071-1147F4B7FD80}" type="presOf" srcId="{782DA67E-895C-4C4C-8804-ADDEF43296FF}" destId="{0FC8A2BB-C4F7-45C1-931B-3691D70B4C48}" srcOrd="0" destOrd="1" presId="urn:microsoft.com/office/officeart/2005/8/layout/lProcess2"/>
    <dgm:cxn modelId="{066F0CCD-5A00-4664-863D-F9544F6A5E4A}" srcId="{C51D947F-5B72-4729-81BE-4D9895280A0C}" destId="{23969957-51F9-4F39-9B85-6509FC37632C}" srcOrd="0" destOrd="0" parTransId="{8D35A95B-D807-4BE7-9D14-D1088E754D11}" sibTransId="{95AC3E6A-6F0A-4A0A-97D6-9127139283B9}"/>
    <dgm:cxn modelId="{E3FF7186-5B0D-4306-A567-808D11071753}" type="presOf" srcId="{8CEC25A5-A55E-4733-9AB7-CF7DA64B7A4E}" destId="{EA529193-0DF7-4658-B672-308DAFBE758D}" srcOrd="1" destOrd="0" presId="urn:microsoft.com/office/officeart/2005/8/layout/lProcess2"/>
    <dgm:cxn modelId="{8D78346A-78AB-4E01-9091-2E42E927E1B0}" srcId="{3C9A8730-A579-4BC9-94E3-EB9136CA77AD}" destId="{EB62C285-1A52-4CFA-A5C4-27DF3A65BC60}" srcOrd="0" destOrd="0" parTransId="{51E062C5-775F-4B32-A870-A3F721AA0950}" sibTransId="{009845EA-DA12-4948-87B9-488833055EF3}"/>
    <dgm:cxn modelId="{C58460A2-A812-4948-8B0D-9227CC3AE2D9}" type="presOf" srcId="{920659FC-391D-4E2E-91E0-B0A2942B36F6}" destId="{C42BEB2A-B6BB-49F9-AB32-12801774FA39}" srcOrd="0" destOrd="1" presId="urn:microsoft.com/office/officeart/2005/8/layout/lProcess2"/>
    <dgm:cxn modelId="{1A681CEA-C007-4113-A075-3BB7D7C79D0D}" srcId="{3DD5015C-F4AE-46A1-85E5-1683513F7AC2}" destId="{2DA634FF-28DF-44A2-A35D-A72F7D893A3F}" srcOrd="1" destOrd="0" parTransId="{3E1BB06E-3B93-4E5D-95E0-02623D55C487}" sibTransId="{B957DD27-56A2-4C60-B8F6-B9FA9E2F56FE}"/>
    <dgm:cxn modelId="{5631D3F0-1B4C-4095-AA43-7C4EF2F6E6BA}" srcId="{B578426B-8164-4EED-A9A0-AD334B47D073}" destId="{9BC741E7-DCBB-4460-B351-6BA7AB2379B0}" srcOrd="3" destOrd="0" parTransId="{399FD5D4-0957-4FCE-BBE7-B0A3A879C826}" sibTransId="{881F18BC-7909-4983-BAD4-D78ACFEA3094}"/>
    <dgm:cxn modelId="{A55D4DC8-218B-4D52-8AEE-F594DD0E0494}" srcId="{8CEC25A5-A55E-4733-9AB7-CF7DA64B7A4E}" destId="{C51D947F-5B72-4729-81BE-4D9895280A0C}" srcOrd="1" destOrd="0" parTransId="{38838F34-4648-4857-99F3-B0F73896DAA9}" sibTransId="{E70DFB7F-6085-471F-8AA2-DC283827EF48}"/>
    <dgm:cxn modelId="{36AA069F-30E8-4138-975D-7054F62301FC}" type="presOf" srcId="{88B9F470-68C9-4DDE-BAAE-3D7403B239D6}" destId="{FF5F11E4-431B-4A8C-AD70-270B2F945FE6}" srcOrd="0" destOrd="0" presId="urn:microsoft.com/office/officeart/2005/8/layout/lProcess2"/>
    <dgm:cxn modelId="{1700FD69-8C2E-474F-A9EB-B42F6786DFA7}" type="presOf" srcId="{C51D947F-5B72-4729-81BE-4D9895280A0C}" destId="{670F8EDC-59A2-4E03-87AE-16EE694B93BA}" srcOrd="0" destOrd="0" presId="urn:microsoft.com/office/officeart/2005/8/layout/lProcess2"/>
    <dgm:cxn modelId="{7831EEF1-4483-4DD5-B83A-C1FE3D4EE8F3}" srcId="{9ECF5648-2E20-4A0B-BEAC-9212D04E58F0}" destId="{3DD5015C-F4AE-46A1-85E5-1683513F7AC2}" srcOrd="3" destOrd="0" parTransId="{CDA452A3-A4C3-4A84-B52C-BC5F15727F97}" sibTransId="{90F0DFF9-1E8B-47EE-9AE0-555879A26D2E}"/>
    <dgm:cxn modelId="{0A99AF98-6729-4C7B-86D6-A91731B47B33}" type="presOf" srcId="{9778D308-F9F8-4D68-92BA-2E2641F62E50}" destId="{2E578A27-E6D2-4AEE-84FF-56AB3A889FF3}" srcOrd="0" destOrd="4" presId="urn:microsoft.com/office/officeart/2005/8/layout/lProcess2"/>
    <dgm:cxn modelId="{0CB545EE-A78D-45D3-B23B-B78F2FFDF9FC}" type="presOf" srcId="{395753C4-4A4B-4A16-A160-8F71C4E70018}" destId="{2E578A27-E6D2-4AEE-84FF-56AB3A889FF3}" srcOrd="0" destOrd="2" presId="urn:microsoft.com/office/officeart/2005/8/layout/lProcess2"/>
    <dgm:cxn modelId="{2BB28DDD-45E9-487C-99B3-D65629C98090}" srcId="{F341E2E1-C108-4DC1-AF24-4DD6E453A291}" destId="{21857A0B-2BC9-4456-AA1C-4647D80A1225}" srcOrd="0" destOrd="0" parTransId="{29161DA5-67E6-47E8-BA62-527E6A18C624}" sibTransId="{A9002F39-F0C2-4BE1-9FF9-F16CDC7EB7D6}"/>
    <dgm:cxn modelId="{7F658CD1-F65D-4A59-ACDE-7219AFCE6269}" type="presOf" srcId="{5CE5124A-BB3A-4CF6-A0ED-A6917E658DE8}" destId="{6BCFCAC2-AF73-4E8A-A6CF-CE1C0F0E0D19}" srcOrd="1" destOrd="0" presId="urn:microsoft.com/office/officeart/2005/8/layout/lProcess2"/>
    <dgm:cxn modelId="{27C696E7-409C-4B74-9F30-11DFA8551F66}" srcId="{5650A02D-020D-496A-8CF4-5B127275C3A3}" destId="{90F3EFFA-411B-4315-9355-1E6EC6343956}" srcOrd="1" destOrd="0" parTransId="{1BC73A58-491F-4A17-95CC-E3C4FCA08AA1}" sibTransId="{56105DE2-70D4-47B1-8E1A-904A875CC5BE}"/>
    <dgm:cxn modelId="{7854B616-9442-4D58-A2A2-65139A0CE2CC}" srcId="{88B9F470-68C9-4DDE-BAAE-3D7403B239D6}" destId="{B1D914FE-86BF-401C-B431-15C40B73C6D1}" srcOrd="0" destOrd="0" parTransId="{5C72E999-F0EA-4955-9395-490BC2F385BE}" sibTransId="{AFD582C0-3F2B-4D3C-834E-790FA5B8346C}"/>
    <dgm:cxn modelId="{A6D3B22A-E746-4F87-B357-58D6F0600585}" srcId="{B1D914FE-86BF-401C-B431-15C40B73C6D1}" destId="{A30EBA39-25A9-4637-B6B5-692CB368AB78}" srcOrd="1" destOrd="0" parTransId="{D9B7BBAA-236C-43F1-861C-4AA15230A551}" sibTransId="{DF101387-F0DA-48AF-8B33-8565E18579E1}"/>
    <dgm:cxn modelId="{5D63097A-3370-497D-8042-93D63EA70033}" type="presOf" srcId="{88B9F470-68C9-4DDE-BAAE-3D7403B239D6}" destId="{5815727E-5CA7-44AB-83E1-F021E330B759}" srcOrd="1" destOrd="0" presId="urn:microsoft.com/office/officeart/2005/8/layout/lProcess2"/>
    <dgm:cxn modelId="{D5D29C23-06E3-4ED1-97D5-AC2B2A7A4AF1}" srcId="{5650A02D-020D-496A-8CF4-5B127275C3A3}" destId="{040333CA-3186-4BFF-9DC7-432CB3602A7E}" srcOrd="0" destOrd="0" parTransId="{20E91539-0ECF-4256-99A5-8E8319946590}" sibTransId="{9810E2E7-F9D2-45D8-BDE8-C9B71E7C6440}"/>
    <dgm:cxn modelId="{3A31A3A4-618F-4499-8C3C-B0B3F6E3124B}" type="presOf" srcId="{F341E2E1-C108-4DC1-AF24-4DD6E453A291}" destId="{80A2EA19-1339-4881-BA54-C499832549B1}" srcOrd="0" destOrd="0" presId="urn:microsoft.com/office/officeart/2005/8/layout/lProcess2"/>
    <dgm:cxn modelId="{E848E9AB-3147-403A-812B-5F4F2BDC117A}" type="presOf" srcId="{8D33E0AB-06D0-4884-93BB-25E4079015FC}" destId="{2E578A27-E6D2-4AEE-84FF-56AB3A889FF3}" srcOrd="0" destOrd="0" presId="urn:microsoft.com/office/officeart/2005/8/layout/lProcess2"/>
    <dgm:cxn modelId="{DEB7F6E7-CD89-4893-ACD6-C9F841CFE797}" type="presOf" srcId="{01ADBEE6-AF71-4051-8BFA-90B9CA3FA717}" destId="{4BC8121A-9A90-43B2-B8BD-DA55D1D9BF28}" srcOrd="0" destOrd="1" presId="urn:microsoft.com/office/officeart/2005/8/layout/lProcess2"/>
    <dgm:cxn modelId="{6B24B853-EE41-483E-8576-5AC5BB07477C}" srcId="{B1D914FE-86BF-401C-B431-15C40B73C6D1}" destId="{782DA67E-895C-4C4C-8804-ADDEF43296FF}" srcOrd="0" destOrd="0" parTransId="{6B4251AB-E56E-4B0E-98AD-F3FE54DB3C84}" sibTransId="{EA3A9F3D-AC7B-44B7-BFA4-A22DE409A18A}"/>
    <dgm:cxn modelId="{FBB44FD5-7CE1-4E44-AC71-E72E61491CD4}" srcId="{9ECF5648-2E20-4A0B-BEAC-9212D04E58F0}" destId="{3FD99F31-FFE5-43A1-93A9-5774177CBC9C}" srcOrd="0" destOrd="0" parTransId="{E6A4974E-8731-4D6A-A8B9-271B2504235C}" sibTransId="{12571D65-E8AC-4A12-8266-99D45084F87A}"/>
    <dgm:cxn modelId="{E730C45F-A7ED-4DE5-9E81-EB8BB15D4AC0}" type="presOf" srcId="{B578426B-8164-4EED-A9A0-AD334B47D073}" destId="{4BC8121A-9A90-43B2-B8BD-DA55D1D9BF28}" srcOrd="0" destOrd="0" presId="urn:microsoft.com/office/officeart/2005/8/layout/lProcess2"/>
    <dgm:cxn modelId="{D02332C9-EACB-44E0-8447-8F38518E1869}" srcId="{8D33E0AB-06D0-4884-93BB-25E4079015FC}" destId="{9778D308-F9F8-4D68-92BA-2E2641F62E50}" srcOrd="3" destOrd="0" parTransId="{70F3F212-8CFE-4BFC-A415-457FCC7FF219}" sibTransId="{167DACEC-2942-4ECD-8DA9-139C4C1809A7}"/>
    <dgm:cxn modelId="{ACEC0AEC-7493-49C8-92B9-C496C13B3C9F}" type="presOf" srcId="{BAB6A9EB-6953-4169-9323-611A583FFACA}" destId="{4BC8121A-9A90-43B2-B8BD-DA55D1D9BF28}" srcOrd="0" destOrd="5" presId="urn:microsoft.com/office/officeart/2005/8/layout/lProcess2"/>
    <dgm:cxn modelId="{679E3729-E226-4ADF-8488-657342C14DF4}" type="presOf" srcId="{76251A24-B589-4CA9-9751-8CF84A982C31}" destId="{4BC8121A-9A90-43B2-B8BD-DA55D1D9BF28}" srcOrd="0" destOrd="2" presId="urn:microsoft.com/office/officeart/2005/8/layout/lProcess2"/>
    <dgm:cxn modelId="{B67821B8-20BA-42C4-B4B4-23DCF682590F}" type="presOf" srcId="{23969957-51F9-4F39-9B85-6509FC37632C}" destId="{670F8EDC-59A2-4E03-87AE-16EE694B93BA}" srcOrd="0" destOrd="1" presId="urn:microsoft.com/office/officeart/2005/8/layout/lProcess2"/>
    <dgm:cxn modelId="{B0BB7D6B-F6DB-4C0D-9412-E1C7D0DFA1C2}" srcId="{9ECF5648-2E20-4A0B-BEAC-9212D04E58F0}" destId="{88B9F470-68C9-4DDE-BAAE-3D7403B239D6}" srcOrd="2" destOrd="0" parTransId="{AF1DF329-C816-4BEF-AC07-A7CA50397265}" sibTransId="{EBA1F11B-9A0D-4FC1-8A50-DE08CE5D039A}"/>
    <dgm:cxn modelId="{705C1820-B5C7-4C3A-8DB0-35CE38B46D63}" srcId="{5CE5124A-BB3A-4CF6-A0ED-A6917E658DE8}" destId="{5650A02D-020D-496A-8CF4-5B127275C3A3}" srcOrd="0" destOrd="0" parTransId="{D67D16F0-89AF-4078-898A-B3891C00F156}" sibTransId="{D1D89326-BDD1-42BF-92B0-77E06C15C9C6}"/>
    <dgm:cxn modelId="{AF4B8AEB-5E58-4B9B-B79C-960BD1941812}" type="presOf" srcId="{3DD5015C-F4AE-46A1-85E5-1683513F7AC2}" destId="{AF39BCD0-5455-4900-A63B-5C3F942A375E}" srcOrd="1" destOrd="0" presId="urn:microsoft.com/office/officeart/2005/8/layout/lProcess2"/>
    <dgm:cxn modelId="{24FD0AEA-7014-4EFB-84E3-0F717C2F2E2A}" srcId="{B578426B-8164-4EED-A9A0-AD334B47D073}" destId="{76251A24-B589-4CA9-9751-8CF84A982C31}" srcOrd="1" destOrd="0" parTransId="{750E946D-DE32-447F-9BB8-902148DA8F66}" sibTransId="{442824B9-1B22-458A-8F9C-AC218186015D}"/>
    <dgm:cxn modelId="{818EA4F2-246A-4AAD-A1B5-21FD64CA1234}" srcId="{8CEC25A5-A55E-4733-9AB7-CF7DA64B7A4E}" destId="{F341E2E1-C108-4DC1-AF24-4DD6E453A291}" srcOrd="2" destOrd="0" parTransId="{48C2E2E4-3A37-4306-B551-97F3BA15543E}" sibTransId="{3E01FE98-5F31-4EFC-9676-C736746BB438}"/>
    <dgm:cxn modelId="{91A2B94B-E61B-4FE6-8260-7D4E66F99C7D}" srcId="{B578426B-8164-4EED-A9A0-AD334B47D073}" destId="{C6E3739E-D73C-463C-8007-D62461C27B93}" srcOrd="2" destOrd="0" parTransId="{A79BA468-EA4E-487D-9CC3-A34078BB2FC8}" sibTransId="{CB756442-784E-492A-B163-A825BA24B2BB}"/>
    <dgm:cxn modelId="{C56DFDF7-C397-47DA-9519-8D9A92747F9F}" type="presOf" srcId="{3DD5015C-F4AE-46A1-85E5-1683513F7AC2}" destId="{DA7C276F-A11F-4DE7-B54B-B592338296DF}" srcOrd="0" destOrd="0" presId="urn:microsoft.com/office/officeart/2005/8/layout/lProcess2"/>
    <dgm:cxn modelId="{E01A8E39-126D-42DC-BF6C-6A106C8F31B4}" type="presOf" srcId="{3FD99F31-FFE5-43A1-93A9-5774177CBC9C}" destId="{753B531D-F95B-4A05-9BB8-CD3CE68766B1}" srcOrd="1" destOrd="0" presId="urn:microsoft.com/office/officeart/2005/8/layout/lProcess2"/>
    <dgm:cxn modelId="{5A58DF97-7138-47D4-9163-F714CB40E5E0}" type="presParOf" srcId="{90C8A763-18B0-4430-8260-A31F1A8EFB85}" destId="{4EA9827D-5D7D-46FB-8E7D-C9AFCC77C9BD}" srcOrd="0" destOrd="0" presId="urn:microsoft.com/office/officeart/2005/8/layout/lProcess2"/>
    <dgm:cxn modelId="{83E45453-78FB-48A6-A99C-A5861AE7CBC4}" type="presParOf" srcId="{4EA9827D-5D7D-46FB-8E7D-C9AFCC77C9BD}" destId="{F64109BA-A199-4408-B588-A090575669A7}" srcOrd="0" destOrd="0" presId="urn:microsoft.com/office/officeart/2005/8/layout/lProcess2"/>
    <dgm:cxn modelId="{A7953A19-48CD-47DE-B153-C6B052870AAC}" type="presParOf" srcId="{4EA9827D-5D7D-46FB-8E7D-C9AFCC77C9BD}" destId="{753B531D-F95B-4A05-9BB8-CD3CE68766B1}" srcOrd="1" destOrd="0" presId="urn:microsoft.com/office/officeart/2005/8/layout/lProcess2"/>
    <dgm:cxn modelId="{0F3442A3-3797-41DA-8365-568C0E649E55}" type="presParOf" srcId="{4EA9827D-5D7D-46FB-8E7D-C9AFCC77C9BD}" destId="{72A89B76-50BA-4B84-B415-94C996D7A537}" srcOrd="2" destOrd="0" presId="urn:microsoft.com/office/officeart/2005/8/layout/lProcess2"/>
    <dgm:cxn modelId="{DCF8E8BF-40D9-46F1-8539-C169BDC2CF8A}" type="presParOf" srcId="{72A89B76-50BA-4B84-B415-94C996D7A537}" destId="{2133C845-26AE-4FD8-A6A2-7630802B4DFB}" srcOrd="0" destOrd="0" presId="urn:microsoft.com/office/officeart/2005/8/layout/lProcess2"/>
    <dgm:cxn modelId="{706A7904-B54C-4BBC-9562-6E5EC103316E}" type="presParOf" srcId="{2133C845-26AE-4FD8-A6A2-7630802B4DFB}" destId="{4BC8121A-9A90-43B2-B8BD-DA55D1D9BF28}" srcOrd="0" destOrd="0" presId="urn:microsoft.com/office/officeart/2005/8/layout/lProcess2"/>
    <dgm:cxn modelId="{350D58BE-48CD-49D9-90D5-778826DD53CE}" type="presParOf" srcId="{90C8A763-18B0-4430-8260-A31F1A8EFB85}" destId="{3BA96E10-F51A-4275-89E2-E1674570EC2D}" srcOrd="1" destOrd="0" presId="urn:microsoft.com/office/officeart/2005/8/layout/lProcess2"/>
    <dgm:cxn modelId="{65F050BC-AB56-4B09-BDF0-E44E4DA6080C}" type="presParOf" srcId="{90C8A763-18B0-4430-8260-A31F1A8EFB85}" destId="{28D06916-DE9A-4AB3-B53F-7A18E9D4F5B1}" srcOrd="2" destOrd="0" presId="urn:microsoft.com/office/officeart/2005/8/layout/lProcess2"/>
    <dgm:cxn modelId="{DAC944BB-D4E4-46D6-B494-796F2989A774}" type="presParOf" srcId="{28D06916-DE9A-4AB3-B53F-7A18E9D4F5B1}" destId="{C8ADB56D-5AB8-4F2E-A742-FC8FF3273ED8}" srcOrd="0" destOrd="0" presId="urn:microsoft.com/office/officeart/2005/8/layout/lProcess2"/>
    <dgm:cxn modelId="{706D8456-0953-4E2E-BD7F-00D8AE346227}" type="presParOf" srcId="{28D06916-DE9A-4AB3-B53F-7A18E9D4F5B1}" destId="{EA529193-0DF7-4658-B672-308DAFBE758D}" srcOrd="1" destOrd="0" presId="urn:microsoft.com/office/officeart/2005/8/layout/lProcess2"/>
    <dgm:cxn modelId="{136BACE0-EE0E-4371-BCD8-9FC763CE47C0}" type="presParOf" srcId="{28D06916-DE9A-4AB3-B53F-7A18E9D4F5B1}" destId="{80C4316B-310B-4EBF-97F3-5448ACA6D925}" srcOrd="2" destOrd="0" presId="urn:microsoft.com/office/officeart/2005/8/layout/lProcess2"/>
    <dgm:cxn modelId="{EC0B9FD7-F599-417E-A6E2-CE015E49A94D}" type="presParOf" srcId="{80C4316B-310B-4EBF-97F3-5448ACA6D925}" destId="{990EB0AD-2912-429F-A558-08A9490D5CBB}" srcOrd="0" destOrd="0" presId="urn:microsoft.com/office/officeart/2005/8/layout/lProcess2"/>
    <dgm:cxn modelId="{A623C8C7-782D-4D47-AC5C-A04A6EF3561D}" type="presParOf" srcId="{990EB0AD-2912-429F-A558-08A9490D5CBB}" destId="{E227DE27-D51E-48A4-A205-35DA50F38101}" srcOrd="0" destOrd="0" presId="urn:microsoft.com/office/officeart/2005/8/layout/lProcess2"/>
    <dgm:cxn modelId="{B31D9FE0-B71B-4AEF-A1AF-B8709C03DBE1}" type="presParOf" srcId="{990EB0AD-2912-429F-A558-08A9490D5CBB}" destId="{5204DEB8-8C5A-4497-AB1E-421549D6EC74}" srcOrd="1" destOrd="0" presId="urn:microsoft.com/office/officeart/2005/8/layout/lProcess2"/>
    <dgm:cxn modelId="{FC04AFD7-9BEC-4066-AF58-71F1E7C4079C}" type="presParOf" srcId="{990EB0AD-2912-429F-A558-08A9490D5CBB}" destId="{670F8EDC-59A2-4E03-87AE-16EE694B93BA}" srcOrd="2" destOrd="0" presId="urn:microsoft.com/office/officeart/2005/8/layout/lProcess2"/>
    <dgm:cxn modelId="{1573CC2C-0184-4160-A8CA-7868C8417CFF}" type="presParOf" srcId="{990EB0AD-2912-429F-A558-08A9490D5CBB}" destId="{B174C454-64C6-4BAE-8468-3CDFC9E76A0D}" srcOrd="3" destOrd="0" presId="urn:microsoft.com/office/officeart/2005/8/layout/lProcess2"/>
    <dgm:cxn modelId="{920A44A8-DEC9-46CE-8BBC-EC79DCA4A6B2}" type="presParOf" srcId="{990EB0AD-2912-429F-A558-08A9490D5CBB}" destId="{80A2EA19-1339-4881-BA54-C499832549B1}" srcOrd="4" destOrd="0" presId="urn:microsoft.com/office/officeart/2005/8/layout/lProcess2"/>
    <dgm:cxn modelId="{49390FDF-8D3A-482F-9946-ABC202201419}" type="presParOf" srcId="{90C8A763-18B0-4430-8260-A31F1A8EFB85}" destId="{3F98C588-CA5D-4ADD-8B40-ACDB11664CAD}" srcOrd="3" destOrd="0" presId="urn:microsoft.com/office/officeart/2005/8/layout/lProcess2"/>
    <dgm:cxn modelId="{B68D2724-C256-4471-9F0E-F19B1F1C26EB}" type="presParOf" srcId="{90C8A763-18B0-4430-8260-A31F1A8EFB85}" destId="{9B617EB6-1E52-4E60-B453-2FD13031AB77}" srcOrd="4" destOrd="0" presId="urn:microsoft.com/office/officeart/2005/8/layout/lProcess2"/>
    <dgm:cxn modelId="{84737F2A-7488-4115-8284-744AA6248219}" type="presParOf" srcId="{9B617EB6-1E52-4E60-B453-2FD13031AB77}" destId="{FF5F11E4-431B-4A8C-AD70-270B2F945FE6}" srcOrd="0" destOrd="0" presId="urn:microsoft.com/office/officeart/2005/8/layout/lProcess2"/>
    <dgm:cxn modelId="{BDE868CE-1D0B-42B3-8F4C-775771984737}" type="presParOf" srcId="{9B617EB6-1E52-4E60-B453-2FD13031AB77}" destId="{5815727E-5CA7-44AB-83E1-F021E330B759}" srcOrd="1" destOrd="0" presId="urn:microsoft.com/office/officeart/2005/8/layout/lProcess2"/>
    <dgm:cxn modelId="{E310DCEC-7CB8-4974-BD2B-7FC5ADA93462}" type="presParOf" srcId="{9B617EB6-1E52-4E60-B453-2FD13031AB77}" destId="{A7AC4053-B55B-42D4-BE32-FBF4751DE8C9}" srcOrd="2" destOrd="0" presId="urn:microsoft.com/office/officeart/2005/8/layout/lProcess2"/>
    <dgm:cxn modelId="{9848D05E-7845-40B6-9421-FE3F64F6288D}" type="presParOf" srcId="{A7AC4053-B55B-42D4-BE32-FBF4751DE8C9}" destId="{7D2DB8F4-C8DD-48D3-9A02-6329A0BB1564}" srcOrd="0" destOrd="0" presId="urn:microsoft.com/office/officeart/2005/8/layout/lProcess2"/>
    <dgm:cxn modelId="{F7CE4985-C958-4E1A-88FB-9CC2DC0F573F}" type="presParOf" srcId="{7D2DB8F4-C8DD-48D3-9A02-6329A0BB1564}" destId="{0FC8A2BB-C4F7-45C1-931B-3691D70B4C48}" srcOrd="0" destOrd="0" presId="urn:microsoft.com/office/officeart/2005/8/layout/lProcess2"/>
    <dgm:cxn modelId="{FFEE605F-8201-4F96-BF32-95C256590D2E}" type="presParOf" srcId="{90C8A763-18B0-4430-8260-A31F1A8EFB85}" destId="{01A88BE5-F054-4B48-90A0-D4AE60E0B4DC}" srcOrd="5" destOrd="0" presId="urn:microsoft.com/office/officeart/2005/8/layout/lProcess2"/>
    <dgm:cxn modelId="{204D2763-EC29-4C09-9F1A-53D49D56B501}" type="presParOf" srcId="{90C8A763-18B0-4430-8260-A31F1A8EFB85}" destId="{0A696226-6B82-486F-8BB8-10EFB993E201}" srcOrd="6" destOrd="0" presId="urn:microsoft.com/office/officeart/2005/8/layout/lProcess2"/>
    <dgm:cxn modelId="{8EA99D99-72B3-4B72-9C41-0A1B847ED45C}" type="presParOf" srcId="{0A696226-6B82-486F-8BB8-10EFB993E201}" destId="{DA7C276F-A11F-4DE7-B54B-B592338296DF}" srcOrd="0" destOrd="0" presId="urn:microsoft.com/office/officeart/2005/8/layout/lProcess2"/>
    <dgm:cxn modelId="{324CCCDD-890C-4F03-AB81-CBDCC5B65CCA}" type="presParOf" srcId="{0A696226-6B82-486F-8BB8-10EFB993E201}" destId="{AF39BCD0-5455-4900-A63B-5C3F942A375E}" srcOrd="1" destOrd="0" presId="urn:microsoft.com/office/officeart/2005/8/layout/lProcess2"/>
    <dgm:cxn modelId="{92EDBD70-F718-47EE-AF33-10427BC59BC4}" type="presParOf" srcId="{0A696226-6B82-486F-8BB8-10EFB993E201}" destId="{0DCDFD80-073A-4BA3-893F-9C9A477AA734}" srcOrd="2" destOrd="0" presId="urn:microsoft.com/office/officeart/2005/8/layout/lProcess2"/>
    <dgm:cxn modelId="{E7BCF42C-5687-402C-8A89-02C01D1A8CF3}" type="presParOf" srcId="{0DCDFD80-073A-4BA3-893F-9C9A477AA734}" destId="{3CA9711C-1634-4260-BA5D-5CA73A85DC56}" srcOrd="0" destOrd="0" presId="urn:microsoft.com/office/officeart/2005/8/layout/lProcess2"/>
    <dgm:cxn modelId="{7AB61C51-F195-45F0-A39F-07B571B8511B}" type="presParOf" srcId="{3CA9711C-1634-4260-BA5D-5CA73A85DC56}" destId="{2E578A27-E6D2-4AEE-84FF-56AB3A889FF3}" srcOrd="0" destOrd="0" presId="urn:microsoft.com/office/officeart/2005/8/layout/lProcess2"/>
    <dgm:cxn modelId="{659D3A7D-3423-46FE-8AB3-883987B8B945}" type="presParOf" srcId="{3CA9711C-1634-4260-BA5D-5CA73A85DC56}" destId="{9CA8507C-2D55-400B-9875-281E6CD17774}" srcOrd="1" destOrd="0" presId="urn:microsoft.com/office/officeart/2005/8/layout/lProcess2"/>
    <dgm:cxn modelId="{418BAF5D-5EB2-41C0-A263-E77FE3070230}" type="presParOf" srcId="{3CA9711C-1634-4260-BA5D-5CA73A85DC56}" destId="{C42BEB2A-B6BB-49F9-AB32-12801774FA39}" srcOrd="2" destOrd="0" presId="urn:microsoft.com/office/officeart/2005/8/layout/lProcess2"/>
    <dgm:cxn modelId="{6D0757D3-1C38-412F-BF4C-53EB578C09E5}" type="presParOf" srcId="{90C8A763-18B0-4430-8260-A31F1A8EFB85}" destId="{DE100A8A-08DE-4DF2-B64D-BB137C2DE36A}" srcOrd="7" destOrd="0" presId="urn:microsoft.com/office/officeart/2005/8/layout/lProcess2"/>
    <dgm:cxn modelId="{9A52A67D-C838-4341-A555-36AE9BE7909C}" type="presParOf" srcId="{90C8A763-18B0-4430-8260-A31F1A8EFB85}" destId="{C9101392-9282-4BB1-88A1-4ACAC7D2A0A1}" srcOrd="8" destOrd="0" presId="urn:microsoft.com/office/officeart/2005/8/layout/lProcess2"/>
    <dgm:cxn modelId="{E1674ECA-61DF-469F-A60D-DBE7B9AFA2DC}" type="presParOf" srcId="{C9101392-9282-4BB1-88A1-4ACAC7D2A0A1}" destId="{B91626EC-4229-43E8-9699-F5828D5C0575}" srcOrd="0" destOrd="0" presId="urn:microsoft.com/office/officeart/2005/8/layout/lProcess2"/>
    <dgm:cxn modelId="{5B649BA7-224D-4A44-90D9-74AADC5BD56D}" type="presParOf" srcId="{C9101392-9282-4BB1-88A1-4ACAC7D2A0A1}" destId="{6BCFCAC2-AF73-4E8A-A6CF-CE1C0F0E0D19}" srcOrd="1" destOrd="0" presId="urn:microsoft.com/office/officeart/2005/8/layout/lProcess2"/>
    <dgm:cxn modelId="{B67B19C0-D7F1-495B-9003-72070358E42A}" type="presParOf" srcId="{C9101392-9282-4BB1-88A1-4ACAC7D2A0A1}" destId="{915D16EE-DEF7-4B08-B9B9-9020010234EF}" srcOrd="2" destOrd="0" presId="urn:microsoft.com/office/officeart/2005/8/layout/lProcess2"/>
    <dgm:cxn modelId="{C4760EEF-9B35-419D-B741-AC3BCADF471C}" type="presParOf" srcId="{915D16EE-DEF7-4B08-B9B9-9020010234EF}" destId="{56C523DD-7C9A-4A37-B575-4CBB3E729D17}" srcOrd="0" destOrd="0" presId="urn:microsoft.com/office/officeart/2005/8/layout/lProcess2"/>
    <dgm:cxn modelId="{F02E99AB-CA70-4956-8AA2-0AA257186AFA}" type="presParOf" srcId="{56C523DD-7C9A-4A37-B575-4CBB3E729D17}" destId="{CFFD3B6E-A82B-4297-A633-658BDE44EBDD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CF5648-2E20-4A0B-BEAC-9212D04E58F0}" type="doc">
      <dgm:prSet loTypeId="urn:microsoft.com/office/officeart/2005/8/layout/lProcess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CEC25A5-A55E-4733-9AB7-CF7DA64B7A4E}">
      <dgm:prSet phldrT="[Text]"/>
      <dgm:spPr/>
      <dgm:t>
        <a:bodyPr/>
        <a:lstStyle/>
        <a:p>
          <a:r>
            <a:rPr lang="en-US" dirty="0" smtClean="0"/>
            <a:t>Feature Scenario</a:t>
          </a:r>
          <a:endParaRPr lang="en-GB" dirty="0"/>
        </a:p>
      </dgm:t>
    </dgm:pt>
    <dgm:pt modelId="{5D653E52-EFF2-4BD6-B40F-344CD361D7C5}" type="parTrans" cxnId="{BD491923-1BA7-4736-AE09-73213F4E7DF8}">
      <dgm:prSet/>
      <dgm:spPr/>
      <dgm:t>
        <a:bodyPr/>
        <a:lstStyle/>
        <a:p>
          <a:endParaRPr lang="en-GB"/>
        </a:p>
      </dgm:t>
    </dgm:pt>
    <dgm:pt modelId="{548A330E-FA03-4378-873F-61B41CD2494B}" type="sibTrans" cxnId="{BD491923-1BA7-4736-AE09-73213F4E7DF8}">
      <dgm:prSet/>
      <dgm:spPr/>
      <dgm:t>
        <a:bodyPr/>
        <a:lstStyle/>
        <a:p>
          <a:endParaRPr lang="en-GB"/>
        </a:p>
      </dgm:t>
    </dgm:pt>
    <dgm:pt modelId="{3C9A8730-A579-4BC9-94E3-EB9136CA77AD}">
      <dgm:prSet phldrT="[Text]"/>
      <dgm:spPr/>
      <dgm:t>
        <a:bodyPr/>
        <a:lstStyle/>
        <a:p>
          <a:r>
            <a:rPr lang="en-US" dirty="0" smtClean="0"/>
            <a:t>E2E Designer </a:t>
          </a:r>
          <a:endParaRPr lang="en-GB" dirty="0"/>
        </a:p>
      </dgm:t>
    </dgm:pt>
    <dgm:pt modelId="{F038C4DA-E4FD-490A-868F-25ADDDCD9A17}" type="parTrans" cxnId="{0E25E63E-9FE7-4543-A291-34D51156F600}">
      <dgm:prSet/>
      <dgm:spPr/>
      <dgm:t>
        <a:bodyPr/>
        <a:lstStyle/>
        <a:p>
          <a:endParaRPr lang="en-GB"/>
        </a:p>
      </dgm:t>
    </dgm:pt>
    <dgm:pt modelId="{BC688B8A-74CE-4560-9899-4AE2F83177AA}" type="sibTrans" cxnId="{0E25E63E-9FE7-4543-A291-34D51156F600}">
      <dgm:prSet/>
      <dgm:spPr/>
      <dgm:t>
        <a:bodyPr/>
        <a:lstStyle/>
        <a:p>
          <a:endParaRPr lang="en-GB"/>
        </a:p>
      </dgm:t>
    </dgm:pt>
    <dgm:pt modelId="{C51D947F-5B72-4729-81BE-4D9895280A0C}">
      <dgm:prSet phldrT="[Text]"/>
      <dgm:spPr/>
      <dgm:t>
        <a:bodyPr/>
        <a:lstStyle/>
        <a:p>
          <a:r>
            <a:rPr lang="en-US" dirty="0" smtClean="0"/>
            <a:t>Component Solution * Dev</a:t>
          </a:r>
          <a:endParaRPr lang="en-GB" dirty="0"/>
        </a:p>
      </dgm:t>
    </dgm:pt>
    <dgm:pt modelId="{38838F34-4648-4857-99F3-B0F73896DAA9}" type="parTrans" cxnId="{A55D4DC8-218B-4D52-8AEE-F594DD0E0494}">
      <dgm:prSet/>
      <dgm:spPr/>
      <dgm:t>
        <a:bodyPr/>
        <a:lstStyle/>
        <a:p>
          <a:endParaRPr lang="en-GB"/>
        </a:p>
      </dgm:t>
    </dgm:pt>
    <dgm:pt modelId="{E70DFB7F-6085-471F-8AA2-DC283827EF48}" type="sibTrans" cxnId="{A55D4DC8-218B-4D52-8AEE-F594DD0E0494}">
      <dgm:prSet/>
      <dgm:spPr/>
      <dgm:t>
        <a:bodyPr/>
        <a:lstStyle/>
        <a:p>
          <a:endParaRPr lang="en-GB"/>
        </a:p>
      </dgm:t>
    </dgm:pt>
    <dgm:pt modelId="{3DD5015C-F4AE-46A1-85E5-1683513F7AC2}">
      <dgm:prSet phldrT="[Text]"/>
      <dgm:spPr/>
      <dgm:t>
        <a:bodyPr/>
        <a:lstStyle/>
        <a:p>
          <a:r>
            <a:rPr lang="en-US" dirty="0" smtClean="0"/>
            <a:t>Automation Code</a:t>
          </a:r>
          <a:endParaRPr lang="en-GB" dirty="0"/>
        </a:p>
      </dgm:t>
    </dgm:pt>
    <dgm:pt modelId="{CDA452A3-A4C3-4A84-B52C-BC5F15727F97}" type="parTrans" cxnId="{7831EEF1-4483-4DD5-B83A-C1FE3D4EE8F3}">
      <dgm:prSet/>
      <dgm:spPr/>
      <dgm:t>
        <a:bodyPr/>
        <a:lstStyle/>
        <a:p>
          <a:endParaRPr lang="en-GB"/>
        </a:p>
      </dgm:t>
    </dgm:pt>
    <dgm:pt modelId="{90F0DFF9-1E8B-47EE-9AE0-555879A26D2E}" type="sibTrans" cxnId="{7831EEF1-4483-4DD5-B83A-C1FE3D4EE8F3}">
      <dgm:prSet/>
      <dgm:spPr/>
      <dgm:t>
        <a:bodyPr/>
        <a:lstStyle/>
        <a:p>
          <a:endParaRPr lang="en-GB"/>
        </a:p>
      </dgm:t>
    </dgm:pt>
    <dgm:pt modelId="{8D33E0AB-06D0-4884-93BB-25E4079015FC}">
      <dgm:prSet phldrT="[Text]"/>
      <dgm:spPr/>
      <dgm:t>
        <a:bodyPr/>
        <a:lstStyle/>
        <a:p>
          <a:r>
            <a:rPr lang="en-US" dirty="0" smtClean="0"/>
            <a:t>EIT</a:t>
          </a:r>
          <a:endParaRPr lang="en-GB" dirty="0"/>
        </a:p>
      </dgm:t>
    </dgm:pt>
    <dgm:pt modelId="{D85A7308-F767-487A-9EF5-E06785B4FFC7}" type="parTrans" cxnId="{9754D7F4-54FA-4257-8505-4C3C135F4565}">
      <dgm:prSet/>
      <dgm:spPr/>
      <dgm:t>
        <a:bodyPr/>
        <a:lstStyle/>
        <a:p>
          <a:endParaRPr lang="en-GB"/>
        </a:p>
      </dgm:t>
    </dgm:pt>
    <dgm:pt modelId="{CD379685-C8EE-4EAE-AADD-3CEC649EBF27}" type="sibTrans" cxnId="{9754D7F4-54FA-4257-8505-4C3C135F4565}">
      <dgm:prSet/>
      <dgm:spPr/>
      <dgm:t>
        <a:bodyPr/>
        <a:lstStyle/>
        <a:p>
          <a:endParaRPr lang="en-GB"/>
        </a:p>
      </dgm:t>
    </dgm:pt>
    <dgm:pt modelId="{5CE5124A-BB3A-4CF6-A0ED-A6917E658DE8}">
      <dgm:prSet phldrT="[Text]"/>
      <dgm:spPr/>
      <dgm:t>
        <a:bodyPr/>
        <a:lstStyle/>
        <a:p>
          <a:r>
            <a:rPr lang="en-US" dirty="0" smtClean="0"/>
            <a:t>System Under test </a:t>
          </a:r>
          <a:endParaRPr lang="en-GB" dirty="0"/>
        </a:p>
      </dgm:t>
    </dgm:pt>
    <dgm:pt modelId="{064AD273-EEBC-470A-9F2A-442EC630897F}" type="parTrans" cxnId="{AB0EEA36-9C28-42EC-A98A-7BE9E3618777}">
      <dgm:prSet/>
      <dgm:spPr/>
      <dgm:t>
        <a:bodyPr/>
        <a:lstStyle/>
        <a:p>
          <a:endParaRPr lang="en-GB"/>
        </a:p>
      </dgm:t>
    </dgm:pt>
    <dgm:pt modelId="{AA0AA4EB-9833-4048-BD0F-6079A19D87B5}" type="sibTrans" cxnId="{AB0EEA36-9C28-42EC-A98A-7BE9E3618777}">
      <dgm:prSet/>
      <dgm:spPr/>
      <dgm:t>
        <a:bodyPr/>
        <a:lstStyle/>
        <a:p>
          <a:endParaRPr lang="en-GB"/>
        </a:p>
      </dgm:t>
    </dgm:pt>
    <dgm:pt modelId="{F341E2E1-C108-4DC1-AF24-4DD6E453A291}">
      <dgm:prSet phldrT="[Text]"/>
      <dgm:spPr/>
      <dgm:t>
        <a:bodyPr/>
        <a:lstStyle/>
        <a:p>
          <a:r>
            <a:rPr lang="en-US" dirty="0" smtClean="0"/>
            <a:t>Tester </a:t>
          </a:r>
          <a:endParaRPr lang="en-GB" dirty="0"/>
        </a:p>
      </dgm:t>
    </dgm:pt>
    <dgm:pt modelId="{48C2E2E4-3A37-4306-B551-97F3BA15543E}" type="parTrans" cxnId="{818EA4F2-246A-4AAD-A1B5-21FD64CA1234}">
      <dgm:prSet/>
      <dgm:spPr/>
      <dgm:t>
        <a:bodyPr/>
        <a:lstStyle/>
        <a:p>
          <a:endParaRPr lang="en-GB"/>
        </a:p>
      </dgm:t>
    </dgm:pt>
    <dgm:pt modelId="{3E01FE98-5F31-4EFC-9676-C736746BB438}" type="sibTrans" cxnId="{818EA4F2-246A-4AAD-A1B5-21FD64CA1234}">
      <dgm:prSet/>
      <dgm:spPr/>
      <dgm:t>
        <a:bodyPr/>
        <a:lstStyle/>
        <a:p>
          <a:endParaRPr lang="en-GB"/>
        </a:p>
      </dgm:t>
    </dgm:pt>
    <dgm:pt modelId="{2DA634FF-28DF-44A2-A35D-A72F7D893A3F}">
      <dgm:prSet phldrT="[Text]"/>
      <dgm:spPr/>
      <dgm:t>
        <a:bodyPr/>
        <a:lstStyle/>
        <a:p>
          <a:r>
            <a:rPr lang="en-US" dirty="0" smtClean="0"/>
            <a:t>Component</a:t>
          </a:r>
          <a:endParaRPr lang="en-GB" dirty="0"/>
        </a:p>
      </dgm:t>
    </dgm:pt>
    <dgm:pt modelId="{3E1BB06E-3B93-4E5D-95E0-02623D55C487}" type="parTrans" cxnId="{1A681CEA-C007-4113-A075-3BB7D7C79D0D}">
      <dgm:prSet/>
      <dgm:spPr/>
      <dgm:t>
        <a:bodyPr/>
        <a:lstStyle/>
        <a:p>
          <a:endParaRPr lang="en-GB"/>
        </a:p>
      </dgm:t>
    </dgm:pt>
    <dgm:pt modelId="{B957DD27-56A2-4C60-B8F6-B9FA9E2F56FE}" type="sibTrans" cxnId="{1A681CEA-C007-4113-A075-3BB7D7C79D0D}">
      <dgm:prSet/>
      <dgm:spPr/>
      <dgm:t>
        <a:bodyPr/>
        <a:lstStyle/>
        <a:p>
          <a:endParaRPr lang="en-GB"/>
        </a:p>
      </dgm:t>
    </dgm:pt>
    <dgm:pt modelId="{5650A02D-020D-496A-8CF4-5B127275C3A3}">
      <dgm:prSet phldrT="[Text]"/>
      <dgm:spPr/>
      <dgm:t>
        <a:bodyPr/>
        <a:lstStyle/>
        <a:p>
          <a:r>
            <a:rPr lang="en-US" dirty="0" smtClean="0"/>
            <a:t>Component – </a:t>
          </a:r>
          <a:r>
            <a:rPr lang="en-US" dirty="0" err="1" smtClean="0"/>
            <a:t>Dve</a:t>
          </a:r>
          <a:r>
            <a:rPr lang="en-US" dirty="0" smtClean="0"/>
            <a:t> + SCT  (Mod B)</a:t>
          </a:r>
          <a:endParaRPr lang="en-GB" dirty="0"/>
        </a:p>
      </dgm:t>
    </dgm:pt>
    <dgm:pt modelId="{D67D16F0-89AF-4078-898A-B3891C00F156}" type="parTrans" cxnId="{705C1820-B5C7-4C3A-8DB0-35CE38B46D63}">
      <dgm:prSet/>
      <dgm:spPr/>
      <dgm:t>
        <a:bodyPr/>
        <a:lstStyle/>
        <a:p>
          <a:endParaRPr lang="en-GB"/>
        </a:p>
      </dgm:t>
    </dgm:pt>
    <dgm:pt modelId="{D1D89326-BDD1-42BF-92B0-77E06C15C9C6}" type="sibTrans" cxnId="{705C1820-B5C7-4C3A-8DB0-35CE38B46D63}">
      <dgm:prSet/>
      <dgm:spPr/>
      <dgm:t>
        <a:bodyPr/>
        <a:lstStyle/>
        <a:p>
          <a:endParaRPr lang="en-GB"/>
        </a:p>
      </dgm:t>
    </dgm:pt>
    <dgm:pt modelId="{99F7B300-FD26-4B06-9A9D-C3094429FD8E}">
      <dgm:prSet phldrT="[Text]"/>
      <dgm:spPr/>
      <dgm:t>
        <a:bodyPr/>
        <a:lstStyle/>
        <a:p>
          <a:r>
            <a:rPr lang="en-US" dirty="0" smtClean="0"/>
            <a:t>Hexagonal  Architecture/ Port &amp; Adapter </a:t>
          </a:r>
          <a:endParaRPr lang="en-GB" dirty="0"/>
        </a:p>
      </dgm:t>
    </dgm:pt>
    <dgm:pt modelId="{459C9598-FFE3-49A6-BDB6-19F64C67BE2A}" type="parTrans" cxnId="{D5155A1F-0DE5-4C85-A525-BB00007BF4D3}">
      <dgm:prSet/>
      <dgm:spPr/>
      <dgm:t>
        <a:bodyPr/>
        <a:lstStyle/>
        <a:p>
          <a:endParaRPr lang="en-GB"/>
        </a:p>
      </dgm:t>
    </dgm:pt>
    <dgm:pt modelId="{864BE964-D42F-45FB-9C9D-5AE865A2C85A}" type="sibTrans" cxnId="{D5155A1F-0DE5-4C85-A525-BB00007BF4D3}">
      <dgm:prSet/>
      <dgm:spPr/>
      <dgm:t>
        <a:bodyPr/>
        <a:lstStyle/>
        <a:p>
          <a:endParaRPr lang="en-GB"/>
        </a:p>
      </dgm:t>
    </dgm:pt>
    <dgm:pt modelId="{395753C4-4A4B-4A16-A160-8F71C4E70018}">
      <dgm:prSet phldrT="[Text]"/>
      <dgm:spPr/>
      <dgm:t>
        <a:bodyPr/>
        <a:lstStyle/>
        <a:p>
          <a:r>
            <a:rPr lang="en-US" dirty="0" smtClean="0"/>
            <a:t>Pyramid  VS Ice Cream Cone  Model  </a:t>
          </a:r>
          <a:endParaRPr lang="en-GB" dirty="0"/>
        </a:p>
      </dgm:t>
    </dgm:pt>
    <dgm:pt modelId="{EF3FD95D-186A-4B69-B5A0-D2A6EB4CABBA}" type="parTrans" cxnId="{F96D93D5-86BB-4CB3-97E1-E2A3CC7CC3C3}">
      <dgm:prSet/>
      <dgm:spPr/>
      <dgm:t>
        <a:bodyPr/>
        <a:lstStyle/>
        <a:p>
          <a:endParaRPr lang="en-GB"/>
        </a:p>
      </dgm:t>
    </dgm:pt>
    <dgm:pt modelId="{7988D934-7B2C-4173-828E-E21A2BBB9EF9}" type="sibTrans" cxnId="{F96D93D5-86BB-4CB3-97E1-E2A3CC7CC3C3}">
      <dgm:prSet/>
      <dgm:spPr/>
      <dgm:t>
        <a:bodyPr/>
        <a:lstStyle/>
        <a:p>
          <a:endParaRPr lang="en-GB"/>
        </a:p>
      </dgm:t>
    </dgm:pt>
    <dgm:pt modelId="{21857A0B-2BC9-4456-AA1C-4647D80A1225}">
      <dgm:prSet phldrT="[Text]"/>
      <dgm:spPr/>
      <dgm:t>
        <a:bodyPr/>
        <a:lstStyle/>
        <a:p>
          <a:r>
            <a:rPr lang="en-US" dirty="0" smtClean="0"/>
            <a:t>Example Mapping </a:t>
          </a:r>
          <a:endParaRPr lang="en-GB" dirty="0"/>
        </a:p>
      </dgm:t>
    </dgm:pt>
    <dgm:pt modelId="{29161DA5-67E6-47E8-BA62-527E6A18C624}" type="parTrans" cxnId="{2BB28DDD-45E9-487C-99B3-D65629C98090}">
      <dgm:prSet/>
      <dgm:spPr/>
      <dgm:t>
        <a:bodyPr/>
        <a:lstStyle/>
        <a:p>
          <a:endParaRPr lang="en-GB"/>
        </a:p>
      </dgm:t>
    </dgm:pt>
    <dgm:pt modelId="{A9002F39-F0C2-4BE1-9FF9-F16CDC7EB7D6}" type="sibTrans" cxnId="{2BB28DDD-45E9-487C-99B3-D65629C98090}">
      <dgm:prSet/>
      <dgm:spPr/>
      <dgm:t>
        <a:bodyPr/>
        <a:lstStyle/>
        <a:p>
          <a:endParaRPr lang="en-GB"/>
        </a:p>
      </dgm:t>
    </dgm:pt>
    <dgm:pt modelId="{920659FC-391D-4E2E-91E0-B0A2942B36F6}">
      <dgm:prSet phldrT="[Text]"/>
      <dgm:spPr/>
      <dgm:t>
        <a:bodyPr/>
        <a:lstStyle/>
        <a:p>
          <a:r>
            <a:rPr lang="en-US" dirty="0" smtClean="0"/>
            <a:t>Unit Test</a:t>
          </a:r>
        </a:p>
        <a:p>
          <a:r>
            <a:rPr lang="en-US" dirty="0" smtClean="0"/>
            <a:t> </a:t>
          </a:r>
          <a:endParaRPr lang="en-GB" dirty="0"/>
        </a:p>
      </dgm:t>
    </dgm:pt>
    <dgm:pt modelId="{D6733C03-24C6-475A-9157-E4F1E45D7A42}" type="parTrans" cxnId="{44F72137-5EEE-4364-BA1A-E1B260145E05}">
      <dgm:prSet/>
      <dgm:spPr/>
      <dgm:t>
        <a:bodyPr/>
        <a:lstStyle/>
        <a:p>
          <a:endParaRPr lang="en-GB"/>
        </a:p>
      </dgm:t>
    </dgm:pt>
    <dgm:pt modelId="{AD8630A7-BB7B-48C6-BCC9-FE20DD857546}" type="sibTrans" cxnId="{44F72137-5EEE-4364-BA1A-E1B260145E05}">
      <dgm:prSet/>
      <dgm:spPr/>
      <dgm:t>
        <a:bodyPr/>
        <a:lstStyle/>
        <a:p>
          <a:endParaRPr lang="en-GB"/>
        </a:p>
      </dgm:t>
    </dgm:pt>
    <dgm:pt modelId="{B1D914FE-86BF-401C-B431-15C40B73C6D1}">
      <dgm:prSet/>
      <dgm:spPr/>
      <dgm:t>
        <a:bodyPr/>
        <a:lstStyle/>
        <a:p>
          <a:r>
            <a:rPr lang="en-US" dirty="0" smtClean="0"/>
            <a:t>EIT </a:t>
          </a:r>
          <a:endParaRPr lang="en-GB" dirty="0"/>
        </a:p>
      </dgm:t>
    </dgm:pt>
    <dgm:pt modelId="{88B9F470-68C9-4DDE-BAAE-3D7403B239D6}">
      <dgm:prSet phldrT="[Text]"/>
      <dgm:spPr/>
      <dgm:t>
        <a:bodyPr/>
        <a:lstStyle/>
        <a:p>
          <a:r>
            <a:rPr lang="en-US" dirty="0" smtClean="0"/>
            <a:t> Step Definition </a:t>
          </a:r>
          <a:endParaRPr lang="en-GB" dirty="0"/>
        </a:p>
      </dgm:t>
    </dgm:pt>
    <dgm:pt modelId="{EBA1F11B-9A0D-4FC1-8A50-DE08CE5D039A}" type="sibTrans" cxnId="{B0BB7D6B-F6DB-4C0D-9412-E1C7D0DFA1C2}">
      <dgm:prSet/>
      <dgm:spPr/>
      <dgm:t>
        <a:bodyPr/>
        <a:lstStyle/>
        <a:p>
          <a:endParaRPr lang="en-GB"/>
        </a:p>
      </dgm:t>
    </dgm:pt>
    <dgm:pt modelId="{AF1DF329-C816-4BEF-AC07-A7CA50397265}" type="parTrans" cxnId="{B0BB7D6B-F6DB-4C0D-9412-E1C7D0DFA1C2}">
      <dgm:prSet/>
      <dgm:spPr/>
      <dgm:t>
        <a:bodyPr/>
        <a:lstStyle/>
        <a:p>
          <a:endParaRPr lang="en-GB"/>
        </a:p>
      </dgm:t>
    </dgm:pt>
    <dgm:pt modelId="{AFD582C0-3F2B-4D3C-834E-790FA5B8346C}" type="sibTrans" cxnId="{7854B616-9442-4D58-A2A2-65139A0CE2CC}">
      <dgm:prSet/>
      <dgm:spPr/>
      <dgm:t>
        <a:bodyPr/>
        <a:lstStyle/>
        <a:p>
          <a:endParaRPr lang="en-GB"/>
        </a:p>
      </dgm:t>
    </dgm:pt>
    <dgm:pt modelId="{5C72E999-F0EA-4955-9395-490BC2F385BE}" type="parTrans" cxnId="{7854B616-9442-4D58-A2A2-65139A0CE2CC}">
      <dgm:prSet/>
      <dgm:spPr/>
      <dgm:t>
        <a:bodyPr/>
        <a:lstStyle/>
        <a:p>
          <a:endParaRPr lang="en-GB"/>
        </a:p>
      </dgm:t>
    </dgm:pt>
    <dgm:pt modelId="{040333CA-3186-4BFF-9DC7-432CB3602A7E}">
      <dgm:prSet phldrT="[Text]"/>
      <dgm:spPr/>
      <dgm:t>
        <a:bodyPr/>
        <a:lstStyle/>
        <a:p>
          <a:r>
            <a:rPr lang="en-US" dirty="0" smtClean="0"/>
            <a:t>SaaS</a:t>
          </a:r>
          <a:endParaRPr lang="en-GB" dirty="0"/>
        </a:p>
      </dgm:t>
    </dgm:pt>
    <dgm:pt modelId="{20E91539-0ECF-4256-99A5-8E8319946590}" type="parTrans" cxnId="{D5D29C23-06E3-4ED1-97D5-AC2B2A7A4AF1}">
      <dgm:prSet/>
      <dgm:spPr/>
      <dgm:t>
        <a:bodyPr/>
        <a:lstStyle/>
        <a:p>
          <a:endParaRPr lang="en-GB"/>
        </a:p>
      </dgm:t>
    </dgm:pt>
    <dgm:pt modelId="{9810E2E7-F9D2-45D8-BDE8-C9B71E7C6440}" type="sibTrans" cxnId="{D5D29C23-06E3-4ED1-97D5-AC2B2A7A4AF1}">
      <dgm:prSet/>
      <dgm:spPr/>
      <dgm:t>
        <a:bodyPr/>
        <a:lstStyle/>
        <a:p>
          <a:endParaRPr lang="en-GB"/>
        </a:p>
      </dgm:t>
    </dgm:pt>
    <dgm:pt modelId="{90F3EFFA-411B-4315-9355-1E6EC6343956}">
      <dgm:prSet phldrT="[Text]"/>
      <dgm:spPr/>
      <dgm:t>
        <a:bodyPr/>
        <a:lstStyle/>
        <a:p>
          <a:r>
            <a:rPr lang="en-US" dirty="0" smtClean="0"/>
            <a:t>AIB</a:t>
          </a:r>
          <a:endParaRPr lang="en-GB" dirty="0"/>
        </a:p>
      </dgm:t>
    </dgm:pt>
    <dgm:pt modelId="{1BC73A58-491F-4A17-95CC-E3C4FCA08AA1}" type="parTrans" cxnId="{27C696E7-409C-4B74-9F30-11DFA8551F66}">
      <dgm:prSet/>
      <dgm:spPr/>
      <dgm:t>
        <a:bodyPr/>
        <a:lstStyle/>
        <a:p>
          <a:endParaRPr lang="en-GB"/>
        </a:p>
      </dgm:t>
    </dgm:pt>
    <dgm:pt modelId="{56105DE2-70D4-47B1-8E1A-904A875CC5BE}" type="sibTrans" cxnId="{27C696E7-409C-4B74-9F30-11DFA8551F66}">
      <dgm:prSet/>
      <dgm:spPr/>
      <dgm:t>
        <a:bodyPr/>
        <a:lstStyle/>
        <a:p>
          <a:endParaRPr lang="en-GB"/>
        </a:p>
      </dgm:t>
    </dgm:pt>
    <dgm:pt modelId="{518B2936-543B-4377-BB88-65D20DFE3F3F}">
      <dgm:prSet phldrT="[Text]"/>
      <dgm:spPr/>
      <dgm:t>
        <a:bodyPr/>
        <a:lstStyle/>
        <a:p>
          <a:r>
            <a:rPr lang="en-US" dirty="0" smtClean="0"/>
            <a:t>SI</a:t>
          </a:r>
          <a:endParaRPr lang="en-GB" dirty="0"/>
        </a:p>
      </dgm:t>
    </dgm:pt>
    <dgm:pt modelId="{B52350D2-4996-4045-9258-7CD409A45CDE}" type="parTrans" cxnId="{B173E482-5770-4955-A0E6-0969AF4FC0EE}">
      <dgm:prSet/>
      <dgm:spPr/>
      <dgm:t>
        <a:bodyPr/>
        <a:lstStyle/>
        <a:p>
          <a:endParaRPr lang="en-GB"/>
        </a:p>
      </dgm:t>
    </dgm:pt>
    <dgm:pt modelId="{B652F5CC-6965-475F-9C85-17BF6B0DB473}" type="sibTrans" cxnId="{B173E482-5770-4955-A0E6-0969AF4FC0EE}">
      <dgm:prSet/>
      <dgm:spPr/>
      <dgm:t>
        <a:bodyPr/>
        <a:lstStyle/>
        <a:p>
          <a:endParaRPr lang="en-GB"/>
        </a:p>
      </dgm:t>
    </dgm:pt>
    <dgm:pt modelId="{C05780E2-E877-48BB-85E8-283A4D6122EA}">
      <dgm:prSet/>
      <dgm:spPr/>
      <dgm:t>
        <a:bodyPr/>
        <a:lstStyle/>
        <a:p>
          <a:r>
            <a:rPr lang="en-US" dirty="0" smtClean="0"/>
            <a:t>“Design  Specification Unit Test “. </a:t>
          </a:r>
          <a:endParaRPr lang="en-GB" dirty="0"/>
        </a:p>
      </dgm:t>
    </dgm:pt>
    <dgm:pt modelId="{6EEEFE6B-7CE6-4760-B0EF-DB7F3F60A2C3}" type="parTrans" cxnId="{82EAD3D6-C3CF-414F-80E8-CF20D71A1DE3}">
      <dgm:prSet/>
      <dgm:spPr/>
      <dgm:t>
        <a:bodyPr/>
        <a:lstStyle/>
        <a:p>
          <a:endParaRPr lang="en-GB"/>
        </a:p>
      </dgm:t>
    </dgm:pt>
    <dgm:pt modelId="{E12C0F19-9714-419C-9402-45E4F15D186A}" type="sibTrans" cxnId="{82EAD3D6-C3CF-414F-80E8-CF20D71A1DE3}">
      <dgm:prSet/>
      <dgm:spPr/>
      <dgm:t>
        <a:bodyPr/>
        <a:lstStyle/>
        <a:p>
          <a:endParaRPr lang="en-GB"/>
        </a:p>
      </dgm:t>
    </dgm:pt>
    <dgm:pt modelId="{782DA67E-895C-4C4C-8804-ADDEF43296FF}">
      <dgm:prSet/>
      <dgm:spPr/>
      <dgm:t>
        <a:bodyPr/>
        <a:lstStyle/>
        <a:p>
          <a:r>
            <a:rPr lang="en-US" dirty="0" smtClean="0"/>
            <a:t>Acceptance Test</a:t>
          </a:r>
          <a:endParaRPr lang="en-GB" dirty="0"/>
        </a:p>
      </dgm:t>
    </dgm:pt>
    <dgm:pt modelId="{6B4251AB-E56E-4B0E-98AD-F3FE54DB3C84}" type="parTrans" cxnId="{6B24B853-EE41-483E-8576-5AC5BB07477C}">
      <dgm:prSet/>
      <dgm:spPr/>
      <dgm:t>
        <a:bodyPr/>
        <a:lstStyle/>
        <a:p>
          <a:endParaRPr lang="en-GB"/>
        </a:p>
      </dgm:t>
    </dgm:pt>
    <dgm:pt modelId="{EA3A9F3D-AC7B-44B7-BFA4-A22DE409A18A}" type="sibTrans" cxnId="{6B24B853-EE41-483E-8576-5AC5BB07477C}">
      <dgm:prSet/>
      <dgm:spPr/>
      <dgm:t>
        <a:bodyPr/>
        <a:lstStyle/>
        <a:p>
          <a:endParaRPr lang="en-GB"/>
        </a:p>
      </dgm:t>
    </dgm:pt>
    <dgm:pt modelId="{90C8A763-18B0-4430-8260-A31F1A8EFB85}" type="pres">
      <dgm:prSet presAssocID="{9ECF5648-2E20-4A0B-BEAC-9212D04E58F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8D06916-DE9A-4AB3-B53F-7A18E9D4F5B1}" type="pres">
      <dgm:prSet presAssocID="{8CEC25A5-A55E-4733-9AB7-CF7DA64B7A4E}" presName="compNode" presStyleCnt="0"/>
      <dgm:spPr/>
    </dgm:pt>
    <dgm:pt modelId="{C8ADB56D-5AB8-4F2E-A742-FC8FF3273ED8}" type="pres">
      <dgm:prSet presAssocID="{8CEC25A5-A55E-4733-9AB7-CF7DA64B7A4E}" presName="aNode" presStyleLbl="bgShp" presStyleIdx="0" presStyleCnt="4"/>
      <dgm:spPr/>
      <dgm:t>
        <a:bodyPr/>
        <a:lstStyle/>
        <a:p>
          <a:endParaRPr lang="en-GB"/>
        </a:p>
      </dgm:t>
    </dgm:pt>
    <dgm:pt modelId="{EA529193-0DF7-4658-B672-308DAFBE758D}" type="pres">
      <dgm:prSet presAssocID="{8CEC25A5-A55E-4733-9AB7-CF7DA64B7A4E}" presName="textNode" presStyleLbl="bgShp" presStyleIdx="0" presStyleCnt="4"/>
      <dgm:spPr/>
      <dgm:t>
        <a:bodyPr/>
        <a:lstStyle/>
        <a:p>
          <a:endParaRPr lang="en-GB"/>
        </a:p>
      </dgm:t>
    </dgm:pt>
    <dgm:pt modelId="{80C4316B-310B-4EBF-97F3-5448ACA6D925}" type="pres">
      <dgm:prSet presAssocID="{8CEC25A5-A55E-4733-9AB7-CF7DA64B7A4E}" presName="compChildNode" presStyleCnt="0"/>
      <dgm:spPr/>
    </dgm:pt>
    <dgm:pt modelId="{990EB0AD-2912-429F-A558-08A9490D5CBB}" type="pres">
      <dgm:prSet presAssocID="{8CEC25A5-A55E-4733-9AB7-CF7DA64B7A4E}" presName="theInnerList" presStyleCnt="0"/>
      <dgm:spPr/>
    </dgm:pt>
    <dgm:pt modelId="{E227DE27-D51E-48A4-A205-35DA50F38101}" type="pres">
      <dgm:prSet presAssocID="{3C9A8730-A579-4BC9-94E3-EB9136CA77AD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204DEB8-8C5A-4497-AB1E-421549D6EC74}" type="pres">
      <dgm:prSet presAssocID="{3C9A8730-A579-4BC9-94E3-EB9136CA77AD}" presName="aSpace2" presStyleCnt="0"/>
      <dgm:spPr/>
    </dgm:pt>
    <dgm:pt modelId="{670F8EDC-59A2-4E03-87AE-16EE694B93BA}" type="pres">
      <dgm:prSet presAssocID="{C51D947F-5B72-4729-81BE-4D9895280A0C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174C454-64C6-4BAE-8468-3CDFC9E76A0D}" type="pres">
      <dgm:prSet presAssocID="{C51D947F-5B72-4729-81BE-4D9895280A0C}" presName="aSpace2" presStyleCnt="0"/>
      <dgm:spPr/>
    </dgm:pt>
    <dgm:pt modelId="{80A2EA19-1339-4881-BA54-C499832549B1}" type="pres">
      <dgm:prSet presAssocID="{F341E2E1-C108-4DC1-AF24-4DD6E453A291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F98C588-CA5D-4ADD-8B40-ACDB11664CAD}" type="pres">
      <dgm:prSet presAssocID="{8CEC25A5-A55E-4733-9AB7-CF7DA64B7A4E}" presName="aSpace" presStyleCnt="0"/>
      <dgm:spPr/>
    </dgm:pt>
    <dgm:pt modelId="{9B617EB6-1E52-4E60-B453-2FD13031AB77}" type="pres">
      <dgm:prSet presAssocID="{88B9F470-68C9-4DDE-BAAE-3D7403B239D6}" presName="compNode" presStyleCnt="0"/>
      <dgm:spPr/>
    </dgm:pt>
    <dgm:pt modelId="{FF5F11E4-431B-4A8C-AD70-270B2F945FE6}" type="pres">
      <dgm:prSet presAssocID="{88B9F470-68C9-4DDE-BAAE-3D7403B239D6}" presName="aNode" presStyleLbl="bgShp" presStyleIdx="1" presStyleCnt="4"/>
      <dgm:spPr/>
      <dgm:t>
        <a:bodyPr/>
        <a:lstStyle/>
        <a:p>
          <a:endParaRPr lang="en-GB"/>
        </a:p>
      </dgm:t>
    </dgm:pt>
    <dgm:pt modelId="{5815727E-5CA7-44AB-83E1-F021E330B759}" type="pres">
      <dgm:prSet presAssocID="{88B9F470-68C9-4DDE-BAAE-3D7403B239D6}" presName="textNode" presStyleLbl="bgShp" presStyleIdx="1" presStyleCnt="4"/>
      <dgm:spPr/>
      <dgm:t>
        <a:bodyPr/>
        <a:lstStyle/>
        <a:p>
          <a:endParaRPr lang="en-GB"/>
        </a:p>
      </dgm:t>
    </dgm:pt>
    <dgm:pt modelId="{A7AC4053-B55B-42D4-BE32-FBF4751DE8C9}" type="pres">
      <dgm:prSet presAssocID="{88B9F470-68C9-4DDE-BAAE-3D7403B239D6}" presName="compChildNode" presStyleCnt="0"/>
      <dgm:spPr/>
    </dgm:pt>
    <dgm:pt modelId="{7D2DB8F4-C8DD-48D3-9A02-6329A0BB1564}" type="pres">
      <dgm:prSet presAssocID="{88B9F470-68C9-4DDE-BAAE-3D7403B239D6}" presName="theInnerList" presStyleCnt="0"/>
      <dgm:spPr/>
    </dgm:pt>
    <dgm:pt modelId="{0FC8A2BB-C4F7-45C1-931B-3691D70B4C48}" type="pres">
      <dgm:prSet presAssocID="{B1D914FE-86BF-401C-B431-15C40B73C6D1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1A88BE5-F054-4B48-90A0-D4AE60E0B4DC}" type="pres">
      <dgm:prSet presAssocID="{88B9F470-68C9-4DDE-BAAE-3D7403B239D6}" presName="aSpace" presStyleCnt="0"/>
      <dgm:spPr/>
    </dgm:pt>
    <dgm:pt modelId="{0A696226-6B82-486F-8BB8-10EFB993E201}" type="pres">
      <dgm:prSet presAssocID="{3DD5015C-F4AE-46A1-85E5-1683513F7AC2}" presName="compNode" presStyleCnt="0"/>
      <dgm:spPr/>
    </dgm:pt>
    <dgm:pt modelId="{DA7C276F-A11F-4DE7-B54B-B592338296DF}" type="pres">
      <dgm:prSet presAssocID="{3DD5015C-F4AE-46A1-85E5-1683513F7AC2}" presName="aNode" presStyleLbl="bgShp" presStyleIdx="2" presStyleCnt="4"/>
      <dgm:spPr/>
      <dgm:t>
        <a:bodyPr/>
        <a:lstStyle/>
        <a:p>
          <a:endParaRPr lang="en-GB"/>
        </a:p>
      </dgm:t>
    </dgm:pt>
    <dgm:pt modelId="{AF39BCD0-5455-4900-A63B-5C3F942A375E}" type="pres">
      <dgm:prSet presAssocID="{3DD5015C-F4AE-46A1-85E5-1683513F7AC2}" presName="textNode" presStyleLbl="bgShp" presStyleIdx="2" presStyleCnt="4"/>
      <dgm:spPr/>
      <dgm:t>
        <a:bodyPr/>
        <a:lstStyle/>
        <a:p>
          <a:endParaRPr lang="en-GB"/>
        </a:p>
      </dgm:t>
    </dgm:pt>
    <dgm:pt modelId="{0DCDFD80-073A-4BA3-893F-9C9A477AA734}" type="pres">
      <dgm:prSet presAssocID="{3DD5015C-F4AE-46A1-85E5-1683513F7AC2}" presName="compChildNode" presStyleCnt="0"/>
      <dgm:spPr/>
    </dgm:pt>
    <dgm:pt modelId="{3CA9711C-1634-4260-BA5D-5CA73A85DC56}" type="pres">
      <dgm:prSet presAssocID="{3DD5015C-F4AE-46A1-85E5-1683513F7AC2}" presName="theInnerList" presStyleCnt="0"/>
      <dgm:spPr/>
    </dgm:pt>
    <dgm:pt modelId="{2E578A27-E6D2-4AEE-84FF-56AB3A889FF3}" type="pres">
      <dgm:prSet presAssocID="{8D33E0AB-06D0-4884-93BB-25E4079015FC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CA8507C-2D55-400B-9875-281E6CD17774}" type="pres">
      <dgm:prSet presAssocID="{8D33E0AB-06D0-4884-93BB-25E4079015FC}" presName="aSpace2" presStyleCnt="0"/>
      <dgm:spPr/>
    </dgm:pt>
    <dgm:pt modelId="{C42BEB2A-B6BB-49F9-AB32-12801774FA39}" type="pres">
      <dgm:prSet presAssocID="{2DA634FF-28DF-44A2-A35D-A72F7D893A3F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E100A8A-08DE-4DF2-B64D-BB137C2DE36A}" type="pres">
      <dgm:prSet presAssocID="{3DD5015C-F4AE-46A1-85E5-1683513F7AC2}" presName="aSpace" presStyleCnt="0"/>
      <dgm:spPr/>
    </dgm:pt>
    <dgm:pt modelId="{C9101392-9282-4BB1-88A1-4ACAC7D2A0A1}" type="pres">
      <dgm:prSet presAssocID="{5CE5124A-BB3A-4CF6-A0ED-A6917E658DE8}" presName="compNode" presStyleCnt="0"/>
      <dgm:spPr/>
    </dgm:pt>
    <dgm:pt modelId="{B91626EC-4229-43E8-9699-F5828D5C0575}" type="pres">
      <dgm:prSet presAssocID="{5CE5124A-BB3A-4CF6-A0ED-A6917E658DE8}" presName="aNode" presStyleLbl="bgShp" presStyleIdx="3" presStyleCnt="4"/>
      <dgm:spPr/>
      <dgm:t>
        <a:bodyPr/>
        <a:lstStyle/>
        <a:p>
          <a:endParaRPr lang="en-GB"/>
        </a:p>
      </dgm:t>
    </dgm:pt>
    <dgm:pt modelId="{6BCFCAC2-AF73-4E8A-A6CF-CE1C0F0E0D19}" type="pres">
      <dgm:prSet presAssocID="{5CE5124A-BB3A-4CF6-A0ED-A6917E658DE8}" presName="textNode" presStyleLbl="bgShp" presStyleIdx="3" presStyleCnt="4"/>
      <dgm:spPr/>
      <dgm:t>
        <a:bodyPr/>
        <a:lstStyle/>
        <a:p>
          <a:endParaRPr lang="en-GB"/>
        </a:p>
      </dgm:t>
    </dgm:pt>
    <dgm:pt modelId="{915D16EE-DEF7-4B08-B9B9-9020010234EF}" type="pres">
      <dgm:prSet presAssocID="{5CE5124A-BB3A-4CF6-A0ED-A6917E658DE8}" presName="compChildNode" presStyleCnt="0"/>
      <dgm:spPr/>
    </dgm:pt>
    <dgm:pt modelId="{56C523DD-7C9A-4A37-B575-4CBB3E729D17}" type="pres">
      <dgm:prSet presAssocID="{5CE5124A-BB3A-4CF6-A0ED-A6917E658DE8}" presName="theInnerList" presStyleCnt="0"/>
      <dgm:spPr/>
    </dgm:pt>
    <dgm:pt modelId="{CFFD3B6E-A82B-4297-A633-658BDE44EBDD}" type="pres">
      <dgm:prSet presAssocID="{5650A02D-020D-496A-8CF4-5B127275C3A3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2EAD3D6-C3CF-414F-80E8-CF20D71A1DE3}" srcId="{B1D914FE-86BF-401C-B431-15C40B73C6D1}" destId="{C05780E2-E877-48BB-85E8-283A4D6122EA}" srcOrd="0" destOrd="0" parTransId="{6EEEFE6B-7CE6-4760-B0EF-DB7F3F60A2C3}" sibTransId="{E12C0F19-9714-419C-9402-45E4F15D186A}"/>
    <dgm:cxn modelId="{1BA6211F-C966-4436-81FB-D3F729307D03}" type="presOf" srcId="{88B9F470-68C9-4DDE-BAAE-3D7403B239D6}" destId="{FF5F11E4-431B-4A8C-AD70-270B2F945FE6}" srcOrd="0" destOrd="0" presId="urn:microsoft.com/office/officeart/2005/8/layout/lProcess2"/>
    <dgm:cxn modelId="{940D3001-50A2-4013-BB17-B9EB6F9FB685}" type="presOf" srcId="{3DD5015C-F4AE-46A1-85E5-1683513F7AC2}" destId="{AF39BCD0-5455-4900-A63B-5C3F942A375E}" srcOrd="1" destOrd="0" presId="urn:microsoft.com/office/officeart/2005/8/layout/lProcess2"/>
    <dgm:cxn modelId="{F96D93D5-86BB-4CB3-97E1-E2A3CC7CC3C3}" srcId="{8D33E0AB-06D0-4884-93BB-25E4079015FC}" destId="{395753C4-4A4B-4A16-A160-8F71C4E70018}" srcOrd="1" destOrd="0" parTransId="{EF3FD95D-186A-4B69-B5A0-D2A6EB4CABBA}" sibTransId="{7988D934-7B2C-4173-828E-E21A2BBB9EF9}"/>
    <dgm:cxn modelId="{69DE2C4E-97E6-426B-A22E-08B15316C13D}" type="presOf" srcId="{21857A0B-2BC9-4456-AA1C-4647D80A1225}" destId="{80A2EA19-1339-4881-BA54-C499832549B1}" srcOrd="0" destOrd="1" presId="urn:microsoft.com/office/officeart/2005/8/layout/lProcess2"/>
    <dgm:cxn modelId="{7DA42889-DED3-42DA-A398-EC53FB277CC9}" type="presOf" srcId="{5CE5124A-BB3A-4CF6-A0ED-A6917E658DE8}" destId="{B91626EC-4229-43E8-9699-F5828D5C0575}" srcOrd="0" destOrd="0" presId="urn:microsoft.com/office/officeart/2005/8/layout/lProcess2"/>
    <dgm:cxn modelId="{D6AAD2DB-D74B-494E-A917-D26FF332D9DF}" type="presOf" srcId="{90F3EFFA-411B-4315-9355-1E6EC6343956}" destId="{CFFD3B6E-A82B-4297-A633-658BDE44EBDD}" srcOrd="0" destOrd="2" presId="urn:microsoft.com/office/officeart/2005/8/layout/lProcess2"/>
    <dgm:cxn modelId="{C5A06762-1D52-4805-BFAB-D1B8F102B563}" type="presOf" srcId="{3DD5015C-F4AE-46A1-85E5-1683513F7AC2}" destId="{DA7C276F-A11F-4DE7-B54B-B592338296DF}" srcOrd="0" destOrd="0" presId="urn:microsoft.com/office/officeart/2005/8/layout/lProcess2"/>
    <dgm:cxn modelId="{659AB978-D8D0-4187-97E4-EB76E76C2D1B}" type="presOf" srcId="{F341E2E1-C108-4DC1-AF24-4DD6E453A291}" destId="{80A2EA19-1339-4881-BA54-C499832549B1}" srcOrd="0" destOrd="0" presId="urn:microsoft.com/office/officeart/2005/8/layout/lProcess2"/>
    <dgm:cxn modelId="{949BE787-160F-47AB-8CBD-050671947D11}" type="presOf" srcId="{040333CA-3186-4BFF-9DC7-432CB3602A7E}" destId="{CFFD3B6E-A82B-4297-A633-658BDE44EBDD}" srcOrd="0" destOrd="1" presId="urn:microsoft.com/office/officeart/2005/8/layout/lProcess2"/>
    <dgm:cxn modelId="{A55D4DC8-218B-4D52-8AEE-F594DD0E0494}" srcId="{8CEC25A5-A55E-4733-9AB7-CF7DA64B7A4E}" destId="{C51D947F-5B72-4729-81BE-4D9895280A0C}" srcOrd="1" destOrd="0" parTransId="{38838F34-4648-4857-99F3-B0F73896DAA9}" sibTransId="{E70DFB7F-6085-471F-8AA2-DC283827EF48}"/>
    <dgm:cxn modelId="{B0CA68C0-A464-434F-AAA6-5C5FE0D6BA1C}" type="presOf" srcId="{5CE5124A-BB3A-4CF6-A0ED-A6917E658DE8}" destId="{6BCFCAC2-AF73-4E8A-A6CF-CE1C0F0E0D19}" srcOrd="1" destOrd="0" presId="urn:microsoft.com/office/officeart/2005/8/layout/lProcess2"/>
    <dgm:cxn modelId="{CDC837E0-B76F-4F5E-9225-EB9C689B7A4C}" type="presOf" srcId="{88B9F470-68C9-4DDE-BAAE-3D7403B239D6}" destId="{5815727E-5CA7-44AB-83E1-F021E330B759}" srcOrd="1" destOrd="0" presId="urn:microsoft.com/office/officeart/2005/8/layout/lProcess2"/>
    <dgm:cxn modelId="{B12FBD27-E82A-4363-861C-364142D2A7DA}" type="presOf" srcId="{8D33E0AB-06D0-4884-93BB-25E4079015FC}" destId="{2E578A27-E6D2-4AEE-84FF-56AB3A889FF3}" srcOrd="0" destOrd="0" presId="urn:microsoft.com/office/officeart/2005/8/layout/lProcess2"/>
    <dgm:cxn modelId="{D5D29C23-06E3-4ED1-97D5-AC2B2A7A4AF1}" srcId="{5650A02D-020D-496A-8CF4-5B127275C3A3}" destId="{040333CA-3186-4BFF-9DC7-432CB3602A7E}" srcOrd="0" destOrd="0" parTransId="{20E91539-0ECF-4256-99A5-8E8319946590}" sibTransId="{9810E2E7-F9D2-45D8-BDE8-C9B71E7C6440}"/>
    <dgm:cxn modelId="{DFFCF77A-BD57-4148-ACC9-63545FE96C62}" type="presOf" srcId="{5650A02D-020D-496A-8CF4-5B127275C3A3}" destId="{CFFD3B6E-A82B-4297-A633-658BDE44EBDD}" srcOrd="0" destOrd="0" presId="urn:microsoft.com/office/officeart/2005/8/layout/lProcess2"/>
    <dgm:cxn modelId="{6F4D0873-C5ED-4D18-8516-70404E76F1C0}" type="presOf" srcId="{99F7B300-FD26-4B06-9A9D-C3094429FD8E}" destId="{2E578A27-E6D2-4AEE-84FF-56AB3A889FF3}" srcOrd="0" destOrd="1" presId="urn:microsoft.com/office/officeart/2005/8/layout/lProcess2"/>
    <dgm:cxn modelId="{27C696E7-409C-4B74-9F30-11DFA8551F66}" srcId="{5650A02D-020D-496A-8CF4-5B127275C3A3}" destId="{90F3EFFA-411B-4315-9355-1E6EC6343956}" srcOrd="1" destOrd="0" parTransId="{1BC73A58-491F-4A17-95CC-E3C4FCA08AA1}" sibTransId="{56105DE2-70D4-47B1-8E1A-904A875CC5BE}"/>
    <dgm:cxn modelId="{F9A8FC27-5AEA-45A7-B072-97ECC174C7C4}" type="presOf" srcId="{920659FC-391D-4E2E-91E0-B0A2942B36F6}" destId="{C42BEB2A-B6BB-49F9-AB32-12801774FA39}" srcOrd="0" destOrd="1" presId="urn:microsoft.com/office/officeart/2005/8/layout/lProcess2"/>
    <dgm:cxn modelId="{B0BB7D6B-F6DB-4C0D-9412-E1C7D0DFA1C2}" srcId="{9ECF5648-2E20-4A0B-BEAC-9212D04E58F0}" destId="{88B9F470-68C9-4DDE-BAAE-3D7403B239D6}" srcOrd="1" destOrd="0" parTransId="{AF1DF329-C816-4BEF-AC07-A7CA50397265}" sibTransId="{EBA1F11B-9A0D-4FC1-8A50-DE08CE5D039A}"/>
    <dgm:cxn modelId="{BD491923-1BA7-4736-AE09-73213F4E7DF8}" srcId="{9ECF5648-2E20-4A0B-BEAC-9212D04E58F0}" destId="{8CEC25A5-A55E-4733-9AB7-CF7DA64B7A4E}" srcOrd="0" destOrd="0" parTransId="{5D653E52-EFF2-4BD6-B40F-344CD361D7C5}" sibTransId="{548A330E-FA03-4378-873F-61B41CD2494B}"/>
    <dgm:cxn modelId="{234402E3-0B8D-457B-BB60-6579CCC1A412}" type="presOf" srcId="{8CEC25A5-A55E-4733-9AB7-CF7DA64B7A4E}" destId="{C8ADB56D-5AB8-4F2E-A742-FC8FF3273ED8}" srcOrd="0" destOrd="0" presId="urn:microsoft.com/office/officeart/2005/8/layout/lProcess2"/>
    <dgm:cxn modelId="{B173E482-5770-4955-A0E6-0969AF4FC0EE}" srcId="{5650A02D-020D-496A-8CF4-5B127275C3A3}" destId="{518B2936-543B-4377-BB88-65D20DFE3F3F}" srcOrd="2" destOrd="0" parTransId="{B52350D2-4996-4045-9258-7CD409A45CDE}" sibTransId="{B652F5CC-6965-475F-9C85-17BF6B0DB473}"/>
    <dgm:cxn modelId="{D5155A1F-0DE5-4C85-A525-BB00007BF4D3}" srcId="{8D33E0AB-06D0-4884-93BB-25E4079015FC}" destId="{99F7B300-FD26-4B06-9A9D-C3094429FD8E}" srcOrd="0" destOrd="0" parTransId="{459C9598-FFE3-49A6-BDB6-19F64C67BE2A}" sibTransId="{864BE964-D42F-45FB-9C9D-5AE865A2C85A}"/>
    <dgm:cxn modelId="{1A681CEA-C007-4113-A075-3BB7D7C79D0D}" srcId="{3DD5015C-F4AE-46A1-85E5-1683513F7AC2}" destId="{2DA634FF-28DF-44A2-A35D-A72F7D893A3F}" srcOrd="1" destOrd="0" parTransId="{3E1BB06E-3B93-4E5D-95E0-02623D55C487}" sibTransId="{B957DD27-56A2-4C60-B8F6-B9FA9E2F56FE}"/>
    <dgm:cxn modelId="{44F72137-5EEE-4364-BA1A-E1B260145E05}" srcId="{2DA634FF-28DF-44A2-A35D-A72F7D893A3F}" destId="{920659FC-391D-4E2E-91E0-B0A2942B36F6}" srcOrd="0" destOrd="0" parTransId="{D6733C03-24C6-475A-9157-E4F1E45D7A42}" sibTransId="{AD8630A7-BB7B-48C6-BCC9-FE20DD857546}"/>
    <dgm:cxn modelId="{AB0EEA36-9C28-42EC-A98A-7BE9E3618777}" srcId="{9ECF5648-2E20-4A0B-BEAC-9212D04E58F0}" destId="{5CE5124A-BB3A-4CF6-A0ED-A6917E658DE8}" srcOrd="3" destOrd="0" parTransId="{064AD273-EEBC-470A-9F2A-442EC630897F}" sibTransId="{AA0AA4EB-9833-4048-BD0F-6079A19D87B5}"/>
    <dgm:cxn modelId="{705C1820-B5C7-4C3A-8DB0-35CE38B46D63}" srcId="{5CE5124A-BB3A-4CF6-A0ED-A6917E658DE8}" destId="{5650A02D-020D-496A-8CF4-5B127275C3A3}" srcOrd="0" destOrd="0" parTransId="{D67D16F0-89AF-4078-898A-B3891C00F156}" sibTransId="{D1D89326-BDD1-42BF-92B0-77E06C15C9C6}"/>
    <dgm:cxn modelId="{6B24B853-EE41-483E-8576-5AC5BB07477C}" srcId="{B1D914FE-86BF-401C-B431-15C40B73C6D1}" destId="{782DA67E-895C-4C4C-8804-ADDEF43296FF}" srcOrd="1" destOrd="0" parTransId="{6B4251AB-E56E-4B0E-98AD-F3FE54DB3C84}" sibTransId="{EA3A9F3D-AC7B-44B7-BFA4-A22DE409A18A}"/>
    <dgm:cxn modelId="{1CDA19F4-E462-4FF0-920C-879E54F5FA72}" type="presOf" srcId="{B1D914FE-86BF-401C-B431-15C40B73C6D1}" destId="{0FC8A2BB-C4F7-45C1-931B-3691D70B4C48}" srcOrd="0" destOrd="0" presId="urn:microsoft.com/office/officeart/2005/8/layout/lProcess2"/>
    <dgm:cxn modelId="{9754D7F4-54FA-4257-8505-4C3C135F4565}" srcId="{3DD5015C-F4AE-46A1-85E5-1683513F7AC2}" destId="{8D33E0AB-06D0-4884-93BB-25E4079015FC}" srcOrd="0" destOrd="0" parTransId="{D85A7308-F767-487A-9EF5-E06785B4FFC7}" sibTransId="{CD379685-C8EE-4EAE-AADD-3CEC649EBF27}"/>
    <dgm:cxn modelId="{9EA2B2D8-02D8-495C-8EB4-99F271919A0D}" type="presOf" srcId="{3C9A8730-A579-4BC9-94E3-EB9136CA77AD}" destId="{E227DE27-D51E-48A4-A205-35DA50F38101}" srcOrd="0" destOrd="0" presId="urn:microsoft.com/office/officeart/2005/8/layout/lProcess2"/>
    <dgm:cxn modelId="{2BB28DDD-45E9-487C-99B3-D65629C98090}" srcId="{F341E2E1-C108-4DC1-AF24-4DD6E453A291}" destId="{21857A0B-2BC9-4456-AA1C-4647D80A1225}" srcOrd="0" destOrd="0" parTransId="{29161DA5-67E6-47E8-BA62-527E6A18C624}" sibTransId="{A9002F39-F0C2-4BE1-9FF9-F16CDC7EB7D6}"/>
    <dgm:cxn modelId="{0E25E63E-9FE7-4543-A291-34D51156F600}" srcId="{8CEC25A5-A55E-4733-9AB7-CF7DA64B7A4E}" destId="{3C9A8730-A579-4BC9-94E3-EB9136CA77AD}" srcOrd="0" destOrd="0" parTransId="{F038C4DA-E4FD-490A-868F-25ADDDCD9A17}" sibTransId="{BC688B8A-74CE-4560-9899-4AE2F83177AA}"/>
    <dgm:cxn modelId="{83272B67-8A56-43AC-A3E6-63D36CF195AC}" type="presOf" srcId="{782DA67E-895C-4C4C-8804-ADDEF43296FF}" destId="{0FC8A2BB-C4F7-45C1-931B-3691D70B4C48}" srcOrd="0" destOrd="2" presId="urn:microsoft.com/office/officeart/2005/8/layout/lProcess2"/>
    <dgm:cxn modelId="{818EA4F2-246A-4AAD-A1B5-21FD64CA1234}" srcId="{8CEC25A5-A55E-4733-9AB7-CF7DA64B7A4E}" destId="{F341E2E1-C108-4DC1-AF24-4DD6E453A291}" srcOrd="2" destOrd="0" parTransId="{48C2E2E4-3A37-4306-B551-97F3BA15543E}" sibTransId="{3E01FE98-5F31-4EFC-9676-C736746BB438}"/>
    <dgm:cxn modelId="{88074C3D-72F0-454E-AFBE-11965FDA17D4}" type="presOf" srcId="{395753C4-4A4B-4A16-A160-8F71C4E70018}" destId="{2E578A27-E6D2-4AEE-84FF-56AB3A889FF3}" srcOrd="0" destOrd="2" presId="urn:microsoft.com/office/officeart/2005/8/layout/lProcess2"/>
    <dgm:cxn modelId="{7854B616-9442-4D58-A2A2-65139A0CE2CC}" srcId="{88B9F470-68C9-4DDE-BAAE-3D7403B239D6}" destId="{B1D914FE-86BF-401C-B431-15C40B73C6D1}" srcOrd="0" destOrd="0" parTransId="{5C72E999-F0EA-4955-9395-490BC2F385BE}" sibTransId="{AFD582C0-3F2B-4D3C-834E-790FA5B8346C}"/>
    <dgm:cxn modelId="{7831EEF1-4483-4DD5-B83A-C1FE3D4EE8F3}" srcId="{9ECF5648-2E20-4A0B-BEAC-9212D04E58F0}" destId="{3DD5015C-F4AE-46A1-85E5-1683513F7AC2}" srcOrd="2" destOrd="0" parTransId="{CDA452A3-A4C3-4A84-B52C-BC5F15727F97}" sibTransId="{90F0DFF9-1E8B-47EE-9AE0-555879A26D2E}"/>
    <dgm:cxn modelId="{CD761CEB-B731-4B4E-A22B-4ADCB8720400}" type="presOf" srcId="{9ECF5648-2E20-4A0B-BEAC-9212D04E58F0}" destId="{90C8A763-18B0-4430-8260-A31F1A8EFB85}" srcOrd="0" destOrd="0" presId="urn:microsoft.com/office/officeart/2005/8/layout/lProcess2"/>
    <dgm:cxn modelId="{7070EC51-E65B-403E-96E0-E5D4B8613ADA}" type="presOf" srcId="{8CEC25A5-A55E-4733-9AB7-CF7DA64B7A4E}" destId="{EA529193-0DF7-4658-B672-308DAFBE758D}" srcOrd="1" destOrd="0" presId="urn:microsoft.com/office/officeart/2005/8/layout/lProcess2"/>
    <dgm:cxn modelId="{E9282DD8-27BF-48DC-95CD-0B8380FB9BEE}" type="presOf" srcId="{C05780E2-E877-48BB-85E8-283A4D6122EA}" destId="{0FC8A2BB-C4F7-45C1-931B-3691D70B4C48}" srcOrd="0" destOrd="1" presId="urn:microsoft.com/office/officeart/2005/8/layout/lProcess2"/>
    <dgm:cxn modelId="{7EC3E675-D440-4D46-A85D-E46684D6E3D1}" type="presOf" srcId="{2DA634FF-28DF-44A2-A35D-A72F7D893A3F}" destId="{C42BEB2A-B6BB-49F9-AB32-12801774FA39}" srcOrd="0" destOrd="0" presId="urn:microsoft.com/office/officeart/2005/8/layout/lProcess2"/>
    <dgm:cxn modelId="{19D29C94-09C6-4755-BBE8-06F7F55D7CE6}" type="presOf" srcId="{518B2936-543B-4377-BB88-65D20DFE3F3F}" destId="{CFFD3B6E-A82B-4297-A633-658BDE44EBDD}" srcOrd="0" destOrd="3" presId="urn:microsoft.com/office/officeart/2005/8/layout/lProcess2"/>
    <dgm:cxn modelId="{B4A66C5F-32B7-4CE7-A291-A445B7E38687}" type="presOf" srcId="{C51D947F-5B72-4729-81BE-4D9895280A0C}" destId="{670F8EDC-59A2-4E03-87AE-16EE694B93BA}" srcOrd="0" destOrd="0" presId="urn:microsoft.com/office/officeart/2005/8/layout/lProcess2"/>
    <dgm:cxn modelId="{BDFE8DF3-69BA-4DC8-BB5A-23ECCB5799BF}" type="presParOf" srcId="{90C8A763-18B0-4430-8260-A31F1A8EFB85}" destId="{28D06916-DE9A-4AB3-B53F-7A18E9D4F5B1}" srcOrd="0" destOrd="0" presId="urn:microsoft.com/office/officeart/2005/8/layout/lProcess2"/>
    <dgm:cxn modelId="{5D0E2DE2-A4D5-4CFB-9F1A-2D0334A9E73C}" type="presParOf" srcId="{28D06916-DE9A-4AB3-B53F-7A18E9D4F5B1}" destId="{C8ADB56D-5AB8-4F2E-A742-FC8FF3273ED8}" srcOrd="0" destOrd="0" presId="urn:microsoft.com/office/officeart/2005/8/layout/lProcess2"/>
    <dgm:cxn modelId="{FD980692-DD36-495F-A4B5-41F836260151}" type="presParOf" srcId="{28D06916-DE9A-4AB3-B53F-7A18E9D4F5B1}" destId="{EA529193-0DF7-4658-B672-308DAFBE758D}" srcOrd="1" destOrd="0" presId="urn:microsoft.com/office/officeart/2005/8/layout/lProcess2"/>
    <dgm:cxn modelId="{1FA15C3C-5324-41D4-A446-2488507F4CD5}" type="presParOf" srcId="{28D06916-DE9A-4AB3-B53F-7A18E9D4F5B1}" destId="{80C4316B-310B-4EBF-97F3-5448ACA6D925}" srcOrd="2" destOrd="0" presId="urn:microsoft.com/office/officeart/2005/8/layout/lProcess2"/>
    <dgm:cxn modelId="{5D3E6E60-901F-4DED-99D4-9F349E26B600}" type="presParOf" srcId="{80C4316B-310B-4EBF-97F3-5448ACA6D925}" destId="{990EB0AD-2912-429F-A558-08A9490D5CBB}" srcOrd="0" destOrd="0" presId="urn:microsoft.com/office/officeart/2005/8/layout/lProcess2"/>
    <dgm:cxn modelId="{96D83F44-F384-464D-A582-490071894340}" type="presParOf" srcId="{990EB0AD-2912-429F-A558-08A9490D5CBB}" destId="{E227DE27-D51E-48A4-A205-35DA50F38101}" srcOrd="0" destOrd="0" presId="urn:microsoft.com/office/officeart/2005/8/layout/lProcess2"/>
    <dgm:cxn modelId="{42C56D09-E6BE-4ED4-A71A-8825606160BF}" type="presParOf" srcId="{990EB0AD-2912-429F-A558-08A9490D5CBB}" destId="{5204DEB8-8C5A-4497-AB1E-421549D6EC74}" srcOrd="1" destOrd="0" presId="urn:microsoft.com/office/officeart/2005/8/layout/lProcess2"/>
    <dgm:cxn modelId="{58C8077D-142A-4153-B387-A9C1AB8B264A}" type="presParOf" srcId="{990EB0AD-2912-429F-A558-08A9490D5CBB}" destId="{670F8EDC-59A2-4E03-87AE-16EE694B93BA}" srcOrd="2" destOrd="0" presId="urn:microsoft.com/office/officeart/2005/8/layout/lProcess2"/>
    <dgm:cxn modelId="{56EAACBE-3633-4F6C-99B5-ADBCBFCC5E70}" type="presParOf" srcId="{990EB0AD-2912-429F-A558-08A9490D5CBB}" destId="{B174C454-64C6-4BAE-8468-3CDFC9E76A0D}" srcOrd="3" destOrd="0" presId="urn:microsoft.com/office/officeart/2005/8/layout/lProcess2"/>
    <dgm:cxn modelId="{959B702F-5FE4-4B7D-AE8D-6728319F00F7}" type="presParOf" srcId="{990EB0AD-2912-429F-A558-08A9490D5CBB}" destId="{80A2EA19-1339-4881-BA54-C499832549B1}" srcOrd="4" destOrd="0" presId="urn:microsoft.com/office/officeart/2005/8/layout/lProcess2"/>
    <dgm:cxn modelId="{7FFCE7E3-DBD5-4994-96BB-CC32806533E3}" type="presParOf" srcId="{90C8A763-18B0-4430-8260-A31F1A8EFB85}" destId="{3F98C588-CA5D-4ADD-8B40-ACDB11664CAD}" srcOrd="1" destOrd="0" presId="urn:microsoft.com/office/officeart/2005/8/layout/lProcess2"/>
    <dgm:cxn modelId="{D9B935C3-1EF0-4107-908A-7B26CE9DDB6E}" type="presParOf" srcId="{90C8A763-18B0-4430-8260-A31F1A8EFB85}" destId="{9B617EB6-1E52-4E60-B453-2FD13031AB77}" srcOrd="2" destOrd="0" presId="urn:microsoft.com/office/officeart/2005/8/layout/lProcess2"/>
    <dgm:cxn modelId="{78C323A4-B6A6-4E21-910C-C246E1406CF5}" type="presParOf" srcId="{9B617EB6-1E52-4E60-B453-2FD13031AB77}" destId="{FF5F11E4-431B-4A8C-AD70-270B2F945FE6}" srcOrd="0" destOrd="0" presId="urn:microsoft.com/office/officeart/2005/8/layout/lProcess2"/>
    <dgm:cxn modelId="{901952D9-4994-4664-B2CE-A54C01BDA7FF}" type="presParOf" srcId="{9B617EB6-1E52-4E60-B453-2FD13031AB77}" destId="{5815727E-5CA7-44AB-83E1-F021E330B759}" srcOrd="1" destOrd="0" presId="urn:microsoft.com/office/officeart/2005/8/layout/lProcess2"/>
    <dgm:cxn modelId="{A4823782-7131-4A1F-830D-DCB4A2D930BF}" type="presParOf" srcId="{9B617EB6-1E52-4E60-B453-2FD13031AB77}" destId="{A7AC4053-B55B-42D4-BE32-FBF4751DE8C9}" srcOrd="2" destOrd="0" presId="urn:microsoft.com/office/officeart/2005/8/layout/lProcess2"/>
    <dgm:cxn modelId="{9C578C18-D22E-424F-A92B-8F3B5EB389D0}" type="presParOf" srcId="{A7AC4053-B55B-42D4-BE32-FBF4751DE8C9}" destId="{7D2DB8F4-C8DD-48D3-9A02-6329A0BB1564}" srcOrd="0" destOrd="0" presId="urn:microsoft.com/office/officeart/2005/8/layout/lProcess2"/>
    <dgm:cxn modelId="{D42727CA-9B3A-4963-AA5A-411B071FF225}" type="presParOf" srcId="{7D2DB8F4-C8DD-48D3-9A02-6329A0BB1564}" destId="{0FC8A2BB-C4F7-45C1-931B-3691D70B4C48}" srcOrd="0" destOrd="0" presId="urn:microsoft.com/office/officeart/2005/8/layout/lProcess2"/>
    <dgm:cxn modelId="{D6F32DD3-8302-4A05-8063-822D0577B954}" type="presParOf" srcId="{90C8A763-18B0-4430-8260-A31F1A8EFB85}" destId="{01A88BE5-F054-4B48-90A0-D4AE60E0B4DC}" srcOrd="3" destOrd="0" presId="urn:microsoft.com/office/officeart/2005/8/layout/lProcess2"/>
    <dgm:cxn modelId="{823E83E3-AAE9-42D5-93F3-4323572226BB}" type="presParOf" srcId="{90C8A763-18B0-4430-8260-A31F1A8EFB85}" destId="{0A696226-6B82-486F-8BB8-10EFB993E201}" srcOrd="4" destOrd="0" presId="urn:microsoft.com/office/officeart/2005/8/layout/lProcess2"/>
    <dgm:cxn modelId="{043AC49D-99D2-487A-9E49-7B567FBA3B6F}" type="presParOf" srcId="{0A696226-6B82-486F-8BB8-10EFB993E201}" destId="{DA7C276F-A11F-4DE7-B54B-B592338296DF}" srcOrd="0" destOrd="0" presId="urn:microsoft.com/office/officeart/2005/8/layout/lProcess2"/>
    <dgm:cxn modelId="{50AB396A-ED9B-4FC2-988F-2404A34BD79F}" type="presParOf" srcId="{0A696226-6B82-486F-8BB8-10EFB993E201}" destId="{AF39BCD0-5455-4900-A63B-5C3F942A375E}" srcOrd="1" destOrd="0" presId="urn:microsoft.com/office/officeart/2005/8/layout/lProcess2"/>
    <dgm:cxn modelId="{39D90D69-2BE7-42E9-9D35-3F18522AFEDC}" type="presParOf" srcId="{0A696226-6B82-486F-8BB8-10EFB993E201}" destId="{0DCDFD80-073A-4BA3-893F-9C9A477AA734}" srcOrd="2" destOrd="0" presId="urn:microsoft.com/office/officeart/2005/8/layout/lProcess2"/>
    <dgm:cxn modelId="{723EAF66-B42A-46AA-8A10-7D6779C1510C}" type="presParOf" srcId="{0DCDFD80-073A-4BA3-893F-9C9A477AA734}" destId="{3CA9711C-1634-4260-BA5D-5CA73A85DC56}" srcOrd="0" destOrd="0" presId="urn:microsoft.com/office/officeart/2005/8/layout/lProcess2"/>
    <dgm:cxn modelId="{1C9DF36A-5E54-4D1A-9A7B-E1BD73B0380B}" type="presParOf" srcId="{3CA9711C-1634-4260-BA5D-5CA73A85DC56}" destId="{2E578A27-E6D2-4AEE-84FF-56AB3A889FF3}" srcOrd="0" destOrd="0" presId="urn:microsoft.com/office/officeart/2005/8/layout/lProcess2"/>
    <dgm:cxn modelId="{528123E5-75F8-4D14-8FF4-81E9FC5484A7}" type="presParOf" srcId="{3CA9711C-1634-4260-BA5D-5CA73A85DC56}" destId="{9CA8507C-2D55-400B-9875-281E6CD17774}" srcOrd="1" destOrd="0" presId="urn:microsoft.com/office/officeart/2005/8/layout/lProcess2"/>
    <dgm:cxn modelId="{5CBCEF91-1C00-4BD6-ADD9-7BBA734260DA}" type="presParOf" srcId="{3CA9711C-1634-4260-BA5D-5CA73A85DC56}" destId="{C42BEB2A-B6BB-49F9-AB32-12801774FA39}" srcOrd="2" destOrd="0" presId="urn:microsoft.com/office/officeart/2005/8/layout/lProcess2"/>
    <dgm:cxn modelId="{AD46E666-1895-450A-AE73-68FD697AC339}" type="presParOf" srcId="{90C8A763-18B0-4430-8260-A31F1A8EFB85}" destId="{DE100A8A-08DE-4DF2-B64D-BB137C2DE36A}" srcOrd="5" destOrd="0" presId="urn:microsoft.com/office/officeart/2005/8/layout/lProcess2"/>
    <dgm:cxn modelId="{BFD84B2B-1ACD-414D-9574-A9A35D126A47}" type="presParOf" srcId="{90C8A763-18B0-4430-8260-A31F1A8EFB85}" destId="{C9101392-9282-4BB1-88A1-4ACAC7D2A0A1}" srcOrd="6" destOrd="0" presId="urn:microsoft.com/office/officeart/2005/8/layout/lProcess2"/>
    <dgm:cxn modelId="{CF96B91F-9601-415A-A041-52B23421A933}" type="presParOf" srcId="{C9101392-9282-4BB1-88A1-4ACAC7D2A0A1}" destId="{B91626EC-4229-43E8-9699-F5828D5C0575}" srcOrd="0" destOrd="0" presId="urn:microsoft.com/office/officeart/2005/8/layout/lProcess2"/>
    <dgm:cxn modelId="{33817264-5383-4761-ABC3-4E219748FFF2}" type="presParOf" srcId="{C9101392-9282-4BB1-88A1-4ACAC7D2A0A1}" destId="{6BCFCAC2-AF73-4E8A-A6CF-CE1C0F0E0D19}" srcOrd="1" destOrd="0" presId="urn:microsoft.com/office/officeart/2005/8/layout/lProcess2"/>
    <dgm:cxn modelId="{33F57D9C-066E-4954-9A3A-9CB9553C0AED}" type="presParOf" srcId="{C9101392-9282-4BB1-88A1-4ACAC7D2A0A1}" destId="{915D16EE-DEF7-4B08-B9B9-9020010234EF}" srcOrd="2" destOrd="0" presId="urn:microsoft.com/office/officeart/2005/8/layout/lProcess2"/>
    <dgm:cxn modelId="{A575C1DF-5C7E-4BA0-90E7-C4F1A01341D7}" type="presParOf" srcId="{915D16EE-DEF7-4B08-B9B9-9020010234EF}" destId="{56C523DD-7C9A-4A37-B575-4CBB3E729D17}" srcOrd="0" destOrd="0" presId="urn:microsoft.com/office/officeart/2005/8/layout/lProcess2"/>
    <dgm:cxn modelId="{2B66A3D5-8009-4BED-B335-7DE6FB82F724}" type="presParOf" srcId="{56C523DD-7C9A-4A37-B575-4CBB3E729D17}" destId="{CFFD3B6E-A82B-4297-A633-658BDE44EBDD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CF5648-2E20-4A0B-BEAC-9212D04E58F0}" type="doc">
      <dgm:prSet loTypeId="urn:microsoft.com/office/officeart/2005/8/layout/lProcess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8CEC25A5-A55E-4733-9AB7-CF7DA64B7A4E}">
      <dgm:prSet phldrT="[Text]"/>
      <dgm:spPr/>
      <dgm:t>
        <a:bodyPr/>
        <a:lstStyle/>
        <a:p>
          <a:r>
            <a:rPr lang="en-US" dirty="0" smtClean="0"/>
            <a:t>Feature Scenario</a:t>
          </a:r>
          <a:endParaRPr lang="en-GB" dirty="0"/>
        </a:p>
      </dgm:t>
    </dgm:pt>
    <dgm:pt modelId="{5D653E52-EFF2-4BD6-B40F-344CD361D7C5}" type="parTrans" cxnId="{BD491923-1BA7-4736-AE09-73213F4E7DF8}">
      <dgm:prSet/>
      <dgm:spPr/>
      <dgm:t>
        <a:bodyPr/>
        <a:lstStyle/>
        <a:p>
          <a:endParaRPr lang="en-GB"/>
        </a:p>
      </dgm:t>
    </dgm:pt>
    <dgm:pt modelId="{548A330E-FA03-4378-873F-61B41CD2494B}" type="sibTrans" cxnId="{BD491923-1BA7-4736-AE09-73213F4E7DF8}">
      <dgm:prSet/>
      <dgm:spPr/>
      <dgm:t>
        <a:bodyPr/>
        <a:lstStyle/>
        <a:p>
          <a:endParaRPr lang="en-GB"/>
        </a:p>
      </dgm:t>
    </dgm:pt>
    <dgm:pt modelId="{3C9A8730-A579-4BC9-94E3-EB9136CA77AD}">
      <dgm:prSet phldrT="[Text]"/>
      <dgm:spPr/>
      <dgm:t>
        <a:bodyPr/>
        <a:lstStyle/>
        <a:p>
          <a:r>
            <a:rPr lang="en-US" dirty="0" smtClean="0"/>
            <a:t>E2E Designer </a:t>
          </a:r>
          <a:endParaRPr lang="en-GB" dirty="0"/>
        </a:p>
      </dgm:t>
    </dgm:pt>
    <dgm:pt modelId="{F038C4DA-E4FD-490A-868F-25ADDDCD9A17}" type="parTrans" cxnId="{0E25E63E-9FE7-4543-A291-34D51156F600}">
      <dgm:prSet/>
      <dgm:spPr/>
      <dgm:t>
        <a:bodyPr/>
        <a:lstStyle/>
        <a:p>
          <a:endParaRPr lang="en-GB"/>
        </a:p>
      </dgm:t>
    </dgm:pt>
    <dgm:pt modelId="{BC688B8A-74CE-4560-9899-4AE2F83177AA}" type="sibTrans" cxnId="{0E25E63E-9FE7-4543-A291-34D51156F600}">
      <dgm:prSet/>
      <dgm:spPr/>
      <dgm:t>
        <a:bodyPr/>
        <a:lstStyle/>
        <a:p>
          <a:endParaRPr lang="en-GB"/>
        </a:p>
      </dgm:t>
    </dgm:pt>
    <dgm:pt modelId="{C51D947F-5B72-4729-81BE-4D9895280A0C}">
      <dgm:prSet phldrT="[Text]"/>
      <dgm:spPr/>
      <dgm:t>
        <a:bodyPr/>
        <a:lstStyle/>
        <a:p>
          <a:r>
            <a:rPr lang="en-US" dirty="0" smtClean="0"/>
            <a:t>Component Solution * Dev</a:t>
          </a:r>
          <a:endParaRPr lang="en-GB" dirty="0"/>
        </a:p>
      </dgm:t>
    </dgm:pt>
    <dgm:pt modelId="{38838F34-4648-4857-99F3-B0F73896DAA9}" type="parTrans" cxnId="{A55D4DC8-218B-4D52-8AEE-F594DD0E0494}">
      <dgm:prSet/>
      <dgm:spPr/>
      <dgm:t>
        <a:bodyPr/>
        <a:lstStyle/>
        <a:p>
          <a:endParaRPr lang="en-GB"/>
        </a:p>
      </dgm:t>
    </dgm:pt>
    <dgm:pt modelId="{E70DFB7F-6085-471F-8AA2-DC283827EF48}" type="sibTrans" cxnId="{A55D4DC8-218B-4D52-8AEE-F594DD0E0494}">
      <dgm:prSet/>
      <dgm:spPr/>
      <dgm:t>
        <a:bodyPr/>
        <a:lstStyle/>
        <a:p>
          <a:endParaRPr lang="en-GB"/>
        </a:p>
      </dgm:t>
    </dgm:pt>
    <dgm:pt modelId="{3DD5015C-F4AE-46A1-85E5-1683513F7AC2}">
      <dgm:prSet phldrT="[Text]"/>
      <dgm:spPr/>
      <dgm:t>
        <a:bodyPr/>
        <a:lstStyle/>
        <a:p>
          <a:r>
            <a:rPr lang="en-US" dirty="0" smtClean="0"/>
            <a:t>Automation Code</a:t>
          </a:r>
          <a:endParaRPr lang="en-GB" dirty="0"/>
        </a:p>
      </dgm:t>
    </dgm:pt>
    <dgm:pt modelId="{CDA452A3-A4C3-4A84-B52C-BC5F15727F97}" type="parTrans" cxnId="{7831EEF1-4483-4DD5-B83A-C1FE3D4EE8F3}">
      <dgm:prSet/>
      <dgm:spPr/>
      <dgm:t>
        <a:bodyPr/>
        <a:lstStyle/>
        <a:p>
          <a:endParaRPr lang="en-GB"/>
        </a:p>
      </dgm:t>
    </dgm:pt>
    <dgm:pt modelId="{90F0DFF9-1E8B-47EE-9AE0-555879A26D2E}" type="sibTrans" cxnId="{7831EEF1-4483-4DD5-B83A-C1FE3D4EE8F3}">
      <dgm:prSet/>
      <dgm:spPr/>
      <dgm:t>
        <a:bodyPr/>
        <a:lstStyle/>
        <a:p>
          <a:endParaRPr lang="en-GB"/>
        </a:p>
      </dgm:t>
    </dgm:pt>
    <dgm:pt modelId="{8D33E0AB-06D0-4884-93BB-25E4079015FC}">
      <dgm:prSet phldrT="[Text]"/>
      <dgm:spPr/>
      <dgm:t>
        <a:bodyPr/>
        <a:lstStyle/>
        <a:p>
          <a:r>
            <a:rPr lang="en-US" dirty="0" smtClean="0"/>
            <a:t>EIT *</a:t>
          </a:r>
          <a:endParaRPr lang="en-GB" dirty="0"/>
        </a:p>
      </dgm:t>
    </dgm:pt>
    <dgm:pt modelId="{D85A7308-F767-487A-9EF5-E06785B4FFC7}" type="parTrans" cxnId="{9754D7F4-54FA-4257-8505-4C3C135F4565}">
      <dgm:prSet/>
      <dgm:spPr/>
      <dgm:t>
        <a:bodyPr/>
        <a:lstStyle/>
        <a:p>
          <a:endParaRPr lang="en-GB"/>
        </a:p>
      </dgm:t>
    </dgm:pt>
    <dgm:pt modelId="{CD379685-C8EE-4EAE-AADD-3CEC649EBF27}" type="sibTrans" cxnId="{9754D7F4-54FA-4257-8505-4C3C135F4565}">
      <dgm:prSet/>
      <dgm:spPr/>
      <dgm:t>
        <a:bodyPr/>
        <a:lstStyle/>
        <a:p>
          <a:endParaRPr lang="en-GB"/>
        </a:p>
      </dgm:t>
    </dgm:pt>
    <dgm:pt modelId="{5CE5124A-BB3A-4CF6-A0ED-A6917E658DE8}">
      <dgm:prSet phldrT="[Text]"/>
      <dgm:spPr/>
      <dgm:t>
        <a:bodyPr/>
        <a:lstStyle/>
        <a:p>
          <a:r>
            <a:rPr lang="en-US" dirty="0" smtClean="0"/>
            <a:t>System Under test </a:t>
          </a:r>
          <a:endParaRPr lang="en-GB" dirty="0"/>
        </a:p>
      </dgm:t>
    </dgm:pt>
    <dgm:pt modelId="{064AD273-EEBC-470A-9F2A-442EC630897F}" type="parTrans" cxnId="{AB0EEA36-9C28-42EC-A98A-7BE9E3618777}">
      <dgm:prSet/>
      <dgm:spPr/>
      <dgm:t>
        <a:bodyPr/>
        <a:lstStyle/>
        <a:p>
          <a:endParaRPr lang="en-GB"/>
        </a:p>
      </dgm:t>
    </dgm:pt>
    <dgm:pt modelId="{AA0AA4EB-9833-4048-BD0F-6079A19D87B5}" type="sibTrans" cxnId="{AB0EEA36-9C28-42EC-A98A-7BE9E3618777}">
      <dgm:prSet/>
      <dgm:spPr/>
      <dgm:t>
        <a:bodyPr/>
        <a:lstStyle/>
        <a:p>
          <a:endParaRPr lang="en-GB"/>
        </a:p>
      </dgm:t>
    </dgm:pt>
    <dgm:pt modelId="{F341E2E1-C108-4DC1-AF24-4DD6E453A291}">
      <dgm:prSet phldrT="[Text]"/>
      <dgm:spPr/>
      <dgm:t>
        <a:bodyPr/>
        <a:lstStyle/>
        <a:p>
          <a:r>
            <a:rPr lang="en-US" dirty="0" smtClean="0"/>
            <a:t>Tester / EIT *</a:t>
          </a:r>
          <a:endParaRPr lang="en-GB" dirty="0"/>
        </a:p>
      </dgm:t>
    </dgm:pt>
    <dgm:pt modelId="{48C2E2E4-3A37-4306-B551-97F3BA15543E}" type="parTrans" cxnId="{818EA4F2-246A-4AAD-A1B5-21FD64CA1234}">
      <dgm:prSet/>
      <dgm:spPr/>
      <dgm:t>
        <a:bodyPr/>
        <a:lstStyle/>
        <a:p>
          <a:endParaRPr lang="en-GB"/>
        </a:p>
      </dgm:t>
    </dgm:pt>
    <dgm:pt modelId="{3E01FE98-5F31-4EFC-9676-C736746BB438}" type="sibTrans" cxnId="{818EA4F2-246A-4AAD-A1B5-21FD64CA1234}">
      <dgm:prSet/>
      <dgm:spPr/>
      <dgm:t>
        <a:bodyPr/>
        <a:lstStyle/>
        <a:p>
          <a:endParaRPr lang="en-GB"/>
        </a:p>
      </dgm:t>
    </dgm:pt>
    <dgm:pt modelId="{2DA634FF-28DF-44A2-A35D-A72F7D893A3F}">
      <dgm:prSet phldrT="[Text]"/>
      <dgm:spPr/>
      <dgm:t>
        <a:bodyPr/>
        <a:lstStyle/>
        <a:p>
          <a:r>
            <a:rPr lang="en-US" dirty="0" smtClean="0"/>
            <a:t>Component</a:t>
          </a:r>
          <a:endParaRPr lang="en-GB" dirty="0"/>
        </a:p>
      </dgm:t>
    </dgm:pt>
    <dgm:pt modelId="{3E1BB06E-3B93-4E5D-95E0-02623D55C487}" type="parTrans" cxnId="{1A681CEA-C007-4113-A075-3BB7D7C79D0D}">
      <dgm:prSet/>
      <dgm:spPr/>
      <dgm:t>
        <a:bodyPr/>
        <a:lstStyle/>
        <a:p>
          <a:endParaRPr lang="en-GB"/>
        </a:p>
      </dgm:t>
    </dgm:pt>
    <dgm:pt modelId="{B957DD27-56A2-4C60-B8F6-B9FA9E2F56FE}" type="sibTrans" cxnId="{1A681CEA-C007-4113-A075-3BB7D7C79D0D}">
      <dgm:prSet/>
      <dgm:spPr/>
      <dgm:t>
        <a:bodyPr/>
        <a:lstStyle/>
        <a:p>
          <a:endParaRPr lang="en-GB"/>
        </a:p>
      </dgm:t>
    </dgm:pt>
    <dgm:pt modelId="{5650A02D-020D-496A-8CF4-5B127275C3A3}">
      <dgm:prSet phldrT="[Text]"/>
      <dgm:spPr/>
      <dgm:t>
        <a:bodyPr/>
        <a:lstStyle/>
        <a:p>
          <a:r>
            <a:rPr lang="en-US" dirty="0" smtClean="0"/>
            <a:t>Component (Mod B)</a:t>
          </a:r>
          <a:endParaRPr lang="en-GB" dirty="0"/>
        </a:p>
      </dgm:t>
    </dgm:pt>
    <dgm:pt modelId="{D67D16F0-89AF-4078-898A-B3891C00F156}" type="parTrans" cxnId="{705C1820-B5C7-4C3A-8DB0-35CE38B46D63}">
      <dgm:prSet/>
      <dgm:spPr/>
      <dgm:t>
        <a:bodyPr/>
        <a:lstStyle/>
        <a:p>
          <a:endParaRPr lang="en-GB"/>
        </a:p>
      </dgm:t>
    </dgm:pt>
    <dgm:pt modelId="{D1D89326-BDD1-42BF-92B0-77E06C15C9C6}" type="sibTrans" cxnId="{705C1820-B5C7-4C3A-8DB0-35CE38B46D63}">
      <dgm:prSet/>
      <dgm:spPr/>
      <dgm:t>
        <a:bodyPr/>
        <a:lstStyle/>
        <a:p>
          <a:endParaRPr lang="en-GB"/>
        </a:p>
      </dgm:t>
    </dgm:pt>
    <dgm:pt modelId="{99F7B300-FD26-4B06-9A9D-C3094429FD8E}">
      <dgm:prSet phldrT="[Text]"/>
      <dgm:spPr/>
      <dgm:t>
        <a:bodyPr/>
        <a:lstStyle/>
        <a:p>
          <a:r>
            <a:rPr lang="en-US" dirty="0" smtClean="0"/>
            <a:t>Hexagonal  Architecture/ Port &amp; Adapter </a:t>
          </a:r>
          <a:endParaRPr lang="en-GB" dirty="0"/>
        </a:p>
      </dgm:t>
    </dgm:pt>
    <dgm:pt modelId="{459C9598-FFE3-49A6-BDB6-19F64C67BE2A}" type="parTrans" cxnId="{D5155A1F-0DE5-4C85-A525-BB00007BF4D3}">
      <dgm:prSet/>
      <dgm:spPr/>
      <dgm:t>
        <a:bodyPr/>
        <a:lstStyle/>
        <a:p>
          <a:endParaRPr lang="en-GB"/>
        </a:p>
      </dgm:t>
    </dgm:pt>
    <dgm:pt modelId="{864BE964-D42F-45FB-9C9D-5AE865A2C85A}" type="sibTrans" cxnId="{D5155A1F-0DE5-4C85-A525-BB00007BF4D3}">
      <dgm:prSet/>
      <dgm:spPr/>
      <dgm:t>
        <a:bodyPr/>
        <a:lstStyle/>
        <a:p>
          <a:endParaRPr lang="en-GB"/>
        </a:p>
      </dgm:t>
    </dgm:pt>
    <dgm:pt modelId="{395753C4-4A4B-4A16-A160-8F71C4E70018}">
      <dgm:prSet phldrT="[Text]"/>
      <dgm:spPr/>
      <dgm:t>
        <a:bodyPr/>
        <a:lstStyle/>
        <a:p>
          <a:r>
            <a:rPr lang="en-US" dirty="0" smtClean="0"/>
            <a:t>Pyramid Model</a:t>
          </a:r>
          <a:endParaRPr lang="en-GB" dirty="0"/>
        </a:p>
      </dgm:t>
    </dgm:pt>
    <dgm:pt modelId="{EF3FD95D-186A-4B69-B5A0-D2A6EB4CABBA}" type="parTrans" cxnId="{F96D93D5-86BB-4CB3-97E1-E2A3CC7CC3C3}">
      <dgm:prSet/>
      <dgm:spPr/>
      <dgm:t>
        <a:bodyPr/>
        <a:lstStyle/>
        <a:p>
          <a:endParaRPr lang="en-GB"/>
        </a:p>
      </dgm:t>
    </dgm:pt>
    <dgm:pt modelId="{7988D934-7B2C-4173-828E-E21A2BBB9EF9}" type="sibTrans" cxnId="{F96D93D5-86BB-4CB3-97E1-E2A3CC7CC3C3}">
      <dgm:prSet/>
      <dgm:spPr/>
      <dgm:t>
        <a:bodyPr/>
        <a:lstStyle/>
        <a:p>
          <a:endParaRPr lang="en-GB"/>
        </a:p>
      </dgm:t>
    </dgm:pt>
    <dgm:pt modelId="{21857A0B-2BC9-4456-AA1C-4647D80A1225}">
      <dgm:prSet phldrT="[Text]"/>
      <dgm:spPr/>
      <dgm:t>
        <a:bodyPr/>
        <a:lstStyle/>
        <a:p>
          <a:r>
            <a:rPr lang="en-US" dirty="0" smtClean="0"/>
            <a:t>Example Mapping </a:t>
          </a:r>
          <a:endParaRPr lang="en-GB" dirty="0"/>
        </a:p>
      </dgm:t>
    </dgm:pt>
    <dgm:pt modelId="{29161DA5-67E6-47E8-BA62-527E6A18C624}" type="parTrans" cxnId="{2BB28DDD-45E9-487C-99B3-D65629C98090}">
      <dgm:prSet/>
      <dgm:spPr/>
      <dgm:t>
        <a:bodyPr/>
        <a:lstStyle/>
        <a:p>
          <a:endParaRPr lang="en-GB"/>
        </a:p>
      </dgm:t>
    </dgm:pt>
    <dgm:pt modelId="{A9002F39-F0C2-4BE1-9FF9-F16CDC7EB7D6}" type="sibTrans" cxnId="{2BB28DDD-45E9-487C-99B3-D65629C98090}">
      <dgm:prSet/>
      <dgm:spPr/>
      <dgm:t>
        <a:bodyPr/>
        <a:lstStyle/>
        <a:p>
          <a:endParaRPr lang="en-GB"/>
        </a:p>
      </dgm:t>
    </dgm:pt>
    <dgm:pt modelId="{920659FC-391D-4E2E-91E0-B0A2942B36F6}">
      <dgm:prSet phldrT="[Text]"/>
      <dgm:spPr/>
      <dgm:t>
        <a:bodyPr/>
        <a:lstStyle/>
        <a:p>
          <a:r>
            <a:rPr lang="en-US" dirty="0" smtClean="0"/>
            <a:t>Unit Test using BDD</a:t>
          </a:r>
        </a:p>
        <a:p>
          <a:r>
            <a:rPr lang="en-US" dirty="0" smtClean="0"/>
            <a:t> </a:t>
          </a:r>
          <a:endParaRPr lang="en-GB" dirty="0"/>
        </a:p>
      </dgm:t>
    </dgm:pt>
    <dgm:pt modelId="{D6733C03-24C6-475A-9157-E4F1E45D7A42}" type="parTrans" cxnId="{44F72137-5EEE-4364-BA1A-E1B260145E05}">
      <dgm:prSet/>
      <dgm:spPr/>
      <dgm:t>
        <a:bodyPr/>
        <a:lstStyle/>
        <a:p>
          <a:endParaRPr lang="en-GB"/>
        </a:p>
      </dgm:t>
    </dgm:pt>
    <dgm:pt modelId="{AD8630A7-BB7B-48C6-BCC9-FE20DD857546}" type="sibTrans" cxnId="{44F72137-5EEE-4364-BA1A-E1B260145E05}">
      <dgm:prSet/>
      <dgm:spPr/>
      <dgm:t>
        <a:bodyPr/>
        <a:lstStyle/>
        <a:p>
          <a:endParaRPr lang="en-GB"/>
        </a:p>
      </dgm:t>
    </dgm:pt>
    <dgm:pt modelId="{B1D914FE-86BF-401C-B431-15C40B73C6D1}">
      <dgm:prSet/>
      <dgm:spPr/>
      <dgm:t>
        <a:bodyPr/>
        <a:lstStyle/>
        <a:p>
          <a:r>
            <a:rPr lang="en-US" dirty="0" smtClean="0"/>
            <a:t>EIT *</a:t>
          </a:r>
          <a:endParaRPr lang="en-GB" dirty="0"/>
        </a:p>
      </dgm:t>
    </dgm:pt>
    <dgm:pt modelId="{88B9F470-68C9-4DDE-BAAE-3D7403B239D6}">
      <dgm:prSet phldrT="[Text]"/>
      <dgm:spPr/>
      <dgm:t>
        <a:bodyPr/>
        <a:lstStyle/>
        <a:p>
          <a:r>
            <a:rPr lang="en-US" dirty="0" smtClean="0"/>
            <a:t> Step Definition </a:t>
          </a:r>
          <a:endParaRPr lang="en-GB" dirty="0"/>
        </a:p>
      </dgm:t>
    </dgm:pt>
    <dgm:pt modelId="{EBA1F11B-9A0D-4FC1-8A50-DE08CE5D039A}" type="sibTrans" cxnId="{B0BB7D6B-F6DB-4C0D-9412-E1C7D0DFA1C2}">
      <dgm:prSet/>
      <dgm:spPr/>
      <dgm:t>
        <a:bodyPr/>
        <a:lstStyle/>
        <a:p>
          <a:endParaRPr lang="en-GB"/>
        </a:p>
      </dgm:t>
    </dgm:pt>
    <dgm:pt modelId="{AF1DF329-C816-4BEF-AC07-A7CA50397265}" type="parTrans" cxnId="{B0BB7D6B-F6DB-4C0D-9412-E1C7D0DFA1C2}">
      <dgm:prSet/>
      <dgm:spPr/>
      <dgm:t>
        <a:bodyPr/>
        <a:lstStyle/>
        <a:p>
          <a:endParaRPr lang="en-GB"/>
        </a:p>
      </dgm:t>
    </dgm:pt>
    <dgm:pt modelId="{AFD582C0-3F2B-4D3C-834E-790FA5B8346C}" type="sibTrans" cxnId="{7854B616-9442-4D58-A2A2-65139A0CE2CC}">
      <dgm:prSet/>
      <dgm:spPr/>
      <dgm:t>
        <a:bodyPr/>
        <a:lstStyle/>
        <a:p>
          <a:endParaRPr lang="en-GB"/>
        </a:p>
      </dgm:t>
    </dgm:pt>
    <dgm:pt modelId="{5C72E999-F0EA-4955-9395-490BC2F385BE}" type="parTrans" cxnId="{7854B616-9442-4D58-A2A2-65139A0CE2CC}">
      <dgm:prSet/>
      <dgm:spPr/>
      <dgm:t>
        <a:bodyPr/>
        <a:lstStyle/>
        <a:p>
          <a:endParaRPr lang="en-GB"/>
        </a:p>
      </dgm:t>
    </dgm:pt>
    <dgm:pt modelId="{040333CA-3186-4BFF-9DC7-432CB3602A7E}">
      <dgm:prSet phldrT="[Text]"/>
      <dgm:spPr/>
      <dgm:t>
        <a:bodyPr/>
        <a:lstStyle/>
        <a:p>
          <a:r>
            <a:rPr lang="en-US" dirty="0" smtClean="0"/>
            <a:t>SaaS</a:t>
          </a:r>
          <a:endParaRPr lang="en-GB" dirty="0"/>
        </a:p>
      </dgm:t>
    </dgm:pt>
    <dgm:pt modelId="{20E91539-0ECF-4256-99A5-8E8319946590}" type="parTrans" cxnId="{D5D29C23-06E3-4ED1-97D5-AC2B2A7A4AF1}">
      <dgm:prSet/>
      <dgm:spPr/>
      <dgm:t>
        <a:bodyPr/>
        <a:lstStyle/>
        <a:p>
          <a:endParaRPr lang="en-GB"/>
        </a:p>
      </dgm:t>
    </dgm:pt>
    <dgm:pt modelId="{9810E2E7-F9D2-45D8-BDE8-C9B71E7C6440}" type="sibTrans" cxnId="{D5D29C23-06E3-4ED1-97D5-AC2B2A7A4AF1}">
      <dgm:prSet/>
      <dgm:spPr/>
      <dgm:t>
        <a:bodyPr/>
        <a:lstStyle/>
        <a:p>
          <a:endParaRPr lang="en-GB"/>
        </a:p>
      </dgm:t>
    </dgm:pt>
    <dgm:pt modelId="{90F3EFFA-411B-4315-9355-1E6EC6343956}">
      <dgm:prSet phldrT="[Text]"/>
      <dgm:spPr/>
      <dgm:t>
        <a:bodyPr/>
        <a:lstStyle/>
        <a:p>
          <a:r>
            <a:rPr lang="en-US" dirty="0" smtClean="0"/>
            <a:t>AIB</a:t>
          </a:r>
          <a:endParaRPr lang="en-GB" dirty="0"/>
        </a:p>
      </dgm:t>
    </dgm:pt>
    <dgm:pt modelId="{1BC73A58-491F-4A17-95CC-E3C4FCA08AA1}" type="parTrans" cxnId="{27C696E7-409C-4B74-9F30-11DFA8551F66}">
      <dgm:prSet/>
      <dgm:spPr/>
      <dgm:t>
        <a:bodyPr/>
        <a:lstStyle/>
        <a:p>
          <a:endParaRPr lang="en-GB"/>
        </a:p>
      </dgm:t>
    </dgm:pt>
    <dgm:pt modelId="{56105DE2-70D4-47B1-8E1A-904A875CC5BE}" type="sibTrans" cxnId="{27C696E7-409C-4B74-9F30-11DFA8551F66}">
      <dgm:prSet/>
      <dgm:spPr/>
      <dgm:t>
        <a:bodyPr/>
        <a:lstStyle/>
        <a:p>
          <a:endParaRPr lang="en-GB"/>
        </a:p>
      </dgm:t>
    </dgm:pt>
    <dgm:pt modelId="{518B2936-543B-4377-BB88-65D20DFE3F3F}">
      <dgm:prSet phldrT="[Text]"/>
      <dgm:spPr/>
      <dgm:t>
        <a:bodyPr/>
        <a:lstStyle/>
        <a:p>
          <a:r>
            <a:rPr lang="en-US" dirty="0" smtClean="0"/>
            <a:t>SI</a:t>
          </a:r>
          <a:endParaRPr lang="en-GB" dirty="0"/>
        </a:p>
      </dgm:t>
    </dgm:pt>
    <dgm:pt modelId="{B52350D2-4996-4045-9258-7CD409A45CDE}" type="parTrans" cxnId="{B173E482-5770-4955-A0E6-0969AF4FC0EE}">
      <dgm:prSet/>
      <dgm:spPr/>
      <dgm:t>
        <a:bodyPr/>
        <a:lstStyle/>
        <a:p>
          <a:endParaRPr lang="en-GB"/>
        </a:p>
      </dgm:t>
    </dgm:pt>
    <dgm:pt modelId="{B652F5CC-6965-475F-9C85-17BF6B0DB473}" type="sibTrans" cxnId="{B173E482-5770-4955-A0E6-0969AF4FC0EE}">
      <dgm:prSet/>
      <dgm:spPr/>
      <dgm:t>
        <a:bodyPr/>
        <a:lstStyle/>
        <a:p>
          <a:endParaRPr lang="en-GB"/>
        </a:p>
      </dgm:t>
    </dgm:pt>
    <dgm:pt modelId="{C05780E2-E877-48BB-85E8-283A4D6122EA}">
      <dgm:prSet/>
      <dgm:spPr/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“Design  Specification Unit Test “ *** </a:t>
          </a:r>
          <a:endParaRPr lang="en-GB" dirty="0">
            <a:solidFill>
              <a:srgbClr val="FFFF00"/>
            </a:solidFill>
          </a:endParaRPr>
        </a:p>
      </dgm:t>
    </dgm:pt>
    <dgm:pt modelId="{6EEEFE6B-7CE6-4760-B0EF-DB7F3F60A2C3}" type="parTrans" cxnId="{82EAD3D6-C3CF-414F-80E8-CF20D71A1DE3}">
      <dgm:prSet/>
      <dgm:spPr/>
      <dgm:t>
        <a:bodyPr/>
        <a:lstStyle/>
        <a:p>
          <a:endParaRPr lang="en-GB"/>
        </a:p>
      </dgm:t>
    </dgm:pt>
    <dgm:pt modelId="{E12C0F19-9714-419C-9402-45E4F15D186A}" type="sibTrans" cxnId="{82EAD3D6-C3CF-414F-80E8-CF20D71A1DE3}">
      <dgm:prSet/>
      <dgm:spPr/>
      <dgm:t>
        <a:bodyPr/>
        <a:lstStyle/>
        <a:p>
          <a:endParaRPr lang="en-GB"/>
        </a:p>
      </dgm:t>
    </dgm:pt>
    <dgm:pt modelId="{AE09E53F-B513-4B57-AB30-CCCBDE1650D3}">
      <dgm:prSet phldrT="[Text]"/>
      <dgm:spPr/>
      <dgm:t>
        <a:bodyPr/>
        <a:lstStyle/>
        <a:p>
          <a:r>
            <a:rPr lang="en-US" dirty="0" smtClean="0"/>
            <a:t>Acceptance Test  </a:t>
          </a:r>
          <a:endParaRPr lang="en-GB" dirty="0"/>
        </a:p>
      </dgm:t>
    </dgm:pt>
    <dgm:pt modelId="{2941608D-021D-4BEC-B09F-6E0434BBBFF8}" type="parTrans" cxnId="{FDB980F8-D5CD-4B45-AA45-F756F299E99C}">
      <dgm:prSet/>
      <dgm:spPr/>
      <dgm:t>
        <a:bodyPr/>
        <a:lstStyle/>
        <a:p>
          <a:endParaRPr lang="en-GB"/>
        </a:p>
      </dgm:t>
    </dgm:pt>
    <dgm:pt modelId="{8C29C905-9E5B-4B59-9687-33B495041269}" type="sibTrans" cxnId="{FDB980F8-D5CD-4B45-AA45-F756F299E99C}">
      <dgm:prSet/>
      <dgm:spPr/>
      <dgm:t>
        <a:bodyPr/>
        <a:lstStyle/>
        <a:p>
          <a:endParaRPr lang="en-GB"/>
        </a:p>
      </dgm:t>
    </dgm:pt>
    <dgm:pt modelId="{0C1618DC-8E76-42B3-99CA-8AA8F2760A09}">
      <dgm:prSet/>
      <dgm:spPr/>
      <dgm:t>
        <a:bodyPr/>
        <a:lstStyle/>
        <a:p>
          <a:r>
            <a:rPr lang="en-US" dirty="0" smtClean="0"/>
            <a:t>2 layer of filtering </a:t>
          </a:r>
          <a:endParaRPr lang="en-GB" dirty="0"/>
        </a:p>
      </dgm:t>
    </dgm:pt>
    <dgm:pt modelId="{BEEE27ED-776A-44AE-AF44-92EDB4B6B921}" type="parTrans" cxnId="{D01A5929-D9C4-45AC-AB59-3AED4AC35578}">
      <dgm:prSet/>
      <dgm:spPr/>
      <dgm:t>
        <a:bodyPr/>
        <a:lstStyle/>
        <a:p>
          <a:endParaRPr lang="en-GB"/>
        </a:p>
      </dgm:t>
    </dgm:pt>
    <dgm:pt modelId="{FD49969E-3D5F-48F0-B6AE-46194B4E2EE1}" type="sibTrans" cxnId="{D01A5929-D9C4-45AC-AB59-3AED4AC35578}">
      <dgm:prSet/>
      <dgm:spPr/>
      <dgm:t>
        <a:bodyPr/>
        <a:lstStyle/>
        <a:p>
          <a:endParaRPr lang="en-GB"/>
        </a:p>
      </dgm:t>
    </dgm:pt>
    <dgm:pt modelId="{2DF9C682-9F7B-4E2B-8F93-3904662B27D2}">
      <dgm:prSet phldrT="[Text]"/>
      <dgm:spPr/>
      <dgm:t>
        <a:bodyPr/>
        <a:lstStyle/>
        <a:p>
          <a:r>
            <a:rPr lang="en-US" dirty="0" smtClean="0"/>
            <a:t>……</a:t>
          </a:r>
          <a:endParaRPr lang="en-GB" dirty="0"/>
        </a:p>
      </dgm:t>
    </dgm:pt>
    <dgm:pt modelId="{0D14C52D-9CA5-4463-A2C5-78D2E895258A}" type="parTrans" cxnId="{04CEF65B-73B7-4F12-A9DC-0B451355A59A}">
      <dgm:prSet/>
      <dgm:spPr/>
      <dgm:t>
        <a:bodyPr/>
        <a:lstStyle/>
        <a:p>
          <a:endParaRPr lang="en-GB"/>
        </a:p>
      </dgm:t>
    </dgm:pt>
    <dgm:pt modelId="{063624B7-3DC6-47D6-9F0E-7FAA1B82D299}" type="sibTrans" cxnId="{04CEF65B-73B7-4F12-A9DC-0B451355A59A}">
      <dgm:prSet/>
      <dgm:spPr/>
      <dgm:t>
        <a:bodyPr/>
        <a:lstStyle/>
        <a:p>
          <a:endParaRPr lang="en-GB"/>
        </a:p>
      </dgm:t>
    </dgm:pt>
    <dgm:pt modelId="{90C8A763-18B0-4430-8260-A31F1A8EFB85}" type="pres">
      <dgm:prSet presAssocID="{9ECF5648-2E20-4A0B-BEAC-9212D04E58F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8D06916-DE9A-4AB3-B53F-7A18E9D4F5B1}" type="pres">
      <dgm:prSet presAssocID="{8CEC25A5-A55E-4733-9AB7-CF7DA64B7A4E}" presName="compNode" presStyleCnt="0"/>
      <dgm:spPr/>
    </dgm:pt>
    <dgm:pt modelId="{C8ADB56D-5AB8-4F2E-A742-FC8FF3273ED8}" type="pres">
      <dgm:prSet presAssocID="{8CEC25A5-A55E-4733-9AB7-CF7DA64B7A4E}" presName="aNode" presStyleLbl="bgShp" presStyleIdx="0" presStyleCnt="4"/>
      <dgm:spPr/>
      <dgm:t>
        <a:bodyPr/>
        <a:lstStyle/>
        <a:p>
          <a:endParaRPr lang="en-GB"/>
        </a:p>
      </dgm:t>
    </dgm:pt>
    <dgm:pt modelId="{EA529193-0DF7-4658-B672-308DAFBE758D}" type="pres">
      <dgm:prSet presAssocID="{8CEC25A5-A55E-4733-9AB7-CF7DA64B7A4E}" presName="textNode" presStyleLbl="bgShp" presStyleIdx="0" presStyleCnt="4"/>
      <dgm:spPr/>
      <dgm:t>
        <a:bodyPr/>
        <a:lstStyle/>
        <a:p>
          <a:endParaRPr lang="en-GB"/>
        </a:p>
      </dgm:t>
    </dgm:pt>
    <dgm:pt modelId="{80C4316B-310B-4EBF-97F3-5448ACA6D925}" type="pres">
      <dgm:prSet presAssocID="{8CEC25A5-A55E-4733-9AB7-CF7DA64B7A4E}" presName="compChildNode" presStyleCnt="0"/>
      <dgm:spPr/>
    </dgm:pt>
    <dgm:pt modelId="{990EB0AD-2912-429F-A558-08A9490D5CBB}" type="pres">
      <dgm:prSet presAssocID="{8CEC25A5-A55E-4733-9AB7-CF7DA64B7A4E}" presName="theInnerList" presStyleCnt="0"/>
      <dgm:spPr/>
    </dgm:pt>
    <dgm:pt modelId="{E227DE27-D51E-48A4-A205-35DA50F38101}" type="pres">
      <dgm:prSet presAssocID="{3C9A8730-A579-4BC9-94E3-EB9136CA77AD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204DEB8-8C5A-4497-AB1E-421549D6EC74}" type="pres">
      <dgm:prSet presAssocID="{3C9A8730-A579-4BC9-94E3-EB9136CA77AD}" presName="aSpace2" presStyleCnt="0"/>
      <dgm:spPr/>
    </dgm:pt>
    <dgm:pt modelId="{670F8EDC-59A2-4E03-87AE-16EE694B93BA}" type="pres">
      <dgm:prSet presAssocID="{C51D947F-5B72-4729-81BE-4D9895280A0C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174C454-64C6-4BAE-8468-3CDFC9E76A0D}" type="pres">
      <dgm:prSet presAssocID="{C51D947F-5B72-4729-81BE-4D9895280A0C}" presName="aSpace2" presStyleCnt="0"/>
      <dgm:spPr/>
    </dgm:pt>
    <dgm:pt modelId="{80A2EA19-1339-4881-BA54-C499832549B1}" type="pres">
      <dgm:prSet presAssocID="{F341E2E1-C108-4DC1-AF24-4DD6E453A291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F98C588-CA5D-4ADD-8B40-ACDB11664CAD}" type="pres">
      <dgm:prSet presAssocID="{8CEC25A5-A55E-4733-9AB7-CF7DA64B7A4E}" presName="aSpace" presStyleCnt="0"/>
      <dgm:spPr/>
    </dgm:pt>
    <dgm:pt modelId="{9B617EB6-1E52-4E60-B453-2FD13031AB77}" type="pres">
      <dgm:prSet presAssocID="{88B9F470-68C9-4DDE-BAAE-3D7403B239D6}" presName="compNode" presStyleCnt="0"/>
      <dgm:spPr/>
    </dgm:pt>
    <dgm:pt modelId="{FF5F11E4-431B-4A8C-AD70-270B2F945FE6}" type="pres">
      <dgm:prSet presAssocID="{88B9F470-68C9-4DDE-BAAE-3D7403B239D6}" presName="aNode" presStyleLbl="bgShp" presStyleIdx="1" presStyleCnt="4"/>
      <dgm:spPr/>
      <dgm:t>
        <a:bodyPr/>
        <a:lstStyle/>
        <a:p>
          <a:endParaRPr lang="en-GB"/>
        </a:p>
      </dgm:t>
    </dgm:pt>
    <dgm:pt modelId="{5815727E-5CA7-44AB-83E1-F021E330B759}" type="pres">
      <dgm:prSet presAssocID="{88B9F470-68C9-4DDE-BAAE-3D7403B239D6}" presName="textNode" presStyleLbl="bgShp" presStyleIdx="1" presStyleCnt="4"/>
      <dgm:spPr/>
      <dgm:t>
        <a:bodyPr/>
        <a:lstStyle/>
        <a:p>
          <a:endParaRPr lang="en-GB"/>
        </a:p>
      </dgm:t>
    </dgm:pt>
    <dgm:pt modelId="{A7AC4053-B55B-42D4-BE32-FBF4751DE8C9}" type="pres">
      <dgm:prSet presAssocID="{88B9F470-68C9-4DDE-BAAE-3D7403B239D6}" presName="compChildNode" presStyleCnt="0"/>
      <dgm:spPr/>
    </dgm:pt>
    <dgm:pt modelId="{7D2DB8F4-C8DD-48D3-9A02-6329A0BB1564}" type="pres">
      <dgm:prSet presAssocID="{88B9F470-68C9-4DDE-BAAE-3D7403B239D6}" presName="theInnerList" presStyleCnt="0"/>
      <dgm:spPr/>
    </dgm:pt>
    <dgm:pt modelId="{0FC8A2BB-C4F7-45C1-931B-3691D70B4C48}" type="pres">
      <dgm:prSet presAssocID="{B1D914FE-86BF-401C-B431-15C40B73C6D1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1A88BE5-F054-4B48-90A0-D4AE60E0B4DC}" type="pres">
      <dgm:prSet presAssocID="{88B9F470-68C9-4DDE-BAAE-3D7403B239D6}" presName="aSpace" presStyleCnt="0"/>
      <dgm:spPr/>
    </dgm:pt>
    <dgm:pt modelId="{0A696226-6B82-486F-8BB8-10EFB993E201}" type="pres">
      <dgm:prSet presAssocID="{3DD5015C-F4AE-46A1-85E5-1683513F7AC2}" presName="compNode" presStyleCnt="0"/>
      <dgm:spPr/>
    </dgm:pt>
    <dgm:pt modelId="{DA7C276F-A11F-4DE7-B54B-B592338296DF}" type="pres">
      <dgm:prSet presAssocID="{3DD5015C-F4AE-46A1-85E5-1683513F7AC2}" presName="aNode" presStyleLbl="bgShp" presStyleIdx="2" presStyleCnt="4"/>
      <dgm:spPr/>
      <dgm:t>
        <a:bodyPr/>
        <a:lstStyle/>
        <a:p>
          <a:endParaRPr lang="en-GB"/>
        </a:p>
      </dgm:t>
    </dgm:pt>
    <dgm:pt modelId="{AF39BCD0-5455-4900-A63B-5C3F942A375E}" type="pres">
      <dgm:prSet presAssocID="{3DD5015C-F4AE-46A1-85E5-1683513F7AC2}" presName="textNode" presStyleLbl="bgShp" presStyleIdx="2" presStyleCnt="4"/>
      <dgm:spPr/>
      <dgm:t>
        <a:bodyPr/>
        <a:lstStyle/>
        <a:p>
          <a:endParaRPr lang="en-GB"/>
        </a:p>
      </dgm:t>
    </dgm:pt>
    <dgm:pt modelId="{0DCDFD80-073A-4BA3-893F-9C9A477AA734}" type="pres">
      <dgm:prSet presAssocID="{3DD5015C-F4AE-46A1-85E5-1683513F7AC2}" presName="compChildNode" presStyleCnt="0"/>
      <dgm:spPr/>
    </dgm:pt>
    <dgm:pt modelId="{3CA9711C-1634-4260-BA5D-5CA73A85DC56}" type="pres">
      <dgm:prSet presAssocID="{3DD5015C-F4AE-46A1-85E5-1683513F7AC2}" presName="theInnerList" presStyleCnt="0"/>
      <dgm:spPr/>
    </dgm:pt>
    <dgm:pt modelId="{2E578A27-E6D2-4AEE-84FF-56AB3A889FF3}" type="pres">
      <dgm:prSet presAssocID="{8D33E0AB-06D0-4884-93BB-25E4079015FC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CA8507C-2D55-400B-9875-281E6CD17774}" type="pres">
      <dgm:prSet presAssocID="{8D33E0AB-06D0-4884-93BB-25E4079015FC}" presName="aSpace2" presStyleCnt="0"/>
      <dgm:spPr/>
    </dgm:pt>
    <dgm:pt modelId="{C42BEB2A-B6BB-49F9-AB32-12801774FA39}" type="pres">
      <dgm:prSet presAssocID="{2DA634FF-28DF-44A2-A35D-A72F7D893A3F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E100A8A-08DE-4DF2-B64D-BB137C2DE36A}" type="pres">
      <dgm:prSet presAssocID="{3DD5015C-F4AE-46A1-85E5-1683513F7AC2}" presName="aSpace" presStyleCnt="0"/>
      <dgm:spPr/>
    </dgm:pt>
    <dgm:pt modelId="{C9101392-9282-4BB1-88A1-4ACAC7D2A0A1}" type="pres">
      <dgm:prSet presAssocID="{5CE5124A-BB3A-4CF6-A0ED-A6917E658DE8}" presName="compNode" presStyleCnt="0"/>
      <dgm:spPr/>
    </dgm:pt>
    <dgm:pt modelId="{B91626EC-4229-43E8-9699-F5828D5C0575}" type="pres">
      <dgm:prSet presAssocID="{5CE5124A-BB3A-4CF6-A0ED-A6917E658DE8}" presName="aNode" presStyleLbl="bgShp" presStyleIdx="3" presStyleCnt="4"/>
      <dgm:spPr/>
      <dgm:t>
        <a:bodyPr/>
        <a:lstStyle/>
        <a:p>
          <a:endParaRPr lang="en-GB"/>
        </a:p>
      </dgm:t>
    </dgm:pt>
    <dgm:pt modelId="{6BCFCAC2-AF73-4E8A-A6CF-CE1C0F0E0D19}" type="pres">
      <dgm:prSet presAssocID="{5CE5124A-BB3A-4CF6-A0ED-A6917E658DE8}" presName="textNode" presStyleLbl="bgShp" presStyleIdx="3" presStyleCnt="4"/>
      <dgm:spPr/>
      <dgm:t>
        <a:bodyPr/>
        <a:lstStyle/>
        <a:p>
          <a:endParaRPr lang="en-GB"/>
        </a:p>
      </dgm:t>
    </dgm:pt>
    <dgm:pt modelId="{915D16EE-DEF7-4B08-B9B9-9020010234EF}" type="pres">
      <dgm:prSet presAssocID="{5CE5124A-BB3A-4CF6-A0ED-A6917E658DE8}" presName="compChildNode" presStyleCnt="0"/>
      <dgm:spPr/>
    </dgm:pt>
    <dgm:pt modelId="{56C523DD-7C9A-4A37-B575-4CBB3E729D17}" type="pres">
      <dgm:prSet presAssocID="{5CE5124A-BB3A-4CF6-A0ED-A6917E658DE8}" presName="theInnerList" presStyleCnt="0"/>
      <dgm:spPr/>
    </dgm:pt>
    <dgm:pt modelId="{CFFD3B6E-A82B-4297-A633-658BDE44EBDD}" type="pres">
      <dgm:prSet presAssocID="{5650A02D-020D-496A-8CF4-5B127275C3A3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2EAD3D6-C3CF-414F-80E8-CF20D71A1DE3}" srcId="{B1D914FE-86BF-401C-B431-15C40B73C6D1}" destId="{C05780E2-E877-48BB-85E8-283A4D6122EA}" srcOrd="0" destOrd="0" parTransId="{6EEEFE6B-7CE6-4760-B0EF-DB7F3F60A2C3}" sibTransId="{E12C0F19-9714-419C-9402-45E4F15D186A}"/>
    <dgm:cxn modelId="{55E00018-D9F1-41F0-A1A6-9400C6C40B8C}" type="presOf" srcId="{5650A02D-020D-496A-8CF4-5B127275C3A3}" destId="{CFFD3B6E-A82B-4297-A633-658BDE44EBDD}" srcOrd="0" destOrd="0" presId="urn:microsoft.com/office/officeart/2005/8/layout/lProcess2"/>
    <dgm:cxn modelId="{F96D93D5-86BB-4CB3-97E1-E2A3CC7CC3C3}" srcId="{8D33E0AB-06D0-4884-93BB-25E4079015FC}" destId="{395753C4-4A4B-4A16-A160-8F71C4E70018}" srcOrd="1" destOrd="0" parTransId="{EF3FD95D-186A-4B69-B5A0-D2A6EB4CABBA}" sibTransId="{7988D934-7B2C-4173-828E-E21A2BBB9EF9}"/>
    <dgm:cxn modelId="{BA41B8BC-7488-453A-BAA0-26F81493DBBD}" type="presOf" srcId="{518B2936-543B-4377-BB88-65D20DFE3F3F}" destId="{CFFD3B6E-A82B-4297-A633-658BDE44EBDD}" srcOrd="0" destOrd="3" presId="urn:microsoft.com/office/officeart/2005/8/layout/lProcess2"/>
    <dgm:cxn modelId="{318E00CE-D9DC-480F-8905-AB65F93436B3}" type="presOf" srcId="{88B9F470-68C9-4DDE-BAAE-3D7403B239D6}" destId="{FF5F11E4-431B-4A8C-AD70-270B2F945FE6}" srcOrd="0" destOrd="0" presId="urn:microsoft.com/office/officeart/2005/8/layout/lProcess2"/>
    <dgm:cxn modelId="{E9BEF4E8-8496-45F2-8039-911CC925FB04}" type="presOf" srcId="{2DA634FF-28DF-44A2-A35D-A72F7D893A3F}" destId="{C42BEB2A-B6BB-49F9-AB32-12801774FA39}" srcOrd="0" destOrd="0" presId="urn:microsoft.com/office/officeart/2005/8/layout/lProcess2"/>
    <dgm:cxn modelId="{0BF2608C-9A56-40F7-AFBD-1F4C2071EC9D}" type="presOf" srcId="{3C9A8730-A579-4BC9-94E3-EB9136CA77AD}" destId="{E227DE27-D51E-48A4-A205-35DA50F38101}" srcOrd="0" destOrd="0" presId="urn:microsoft.com/office/officeart/2005/8/layout/lProcess2"/>
    <dgm:cxn modelId="{A55D4DC8-218B-4D52-8AEE-F594DD0E0494}" srcId="{8CEC25A5-A55E-4733-9AB7-CF7DA64B7A4E}" destId="{C51D947F-5B72-4729-81BE-4D9895280A0C}" srcOrd="1" destOrd="0" parTransId="{38838F34-4648-4857-99F3-B0F73896DAA9}" sibTransId="{E70DFB7F-6085-471F-8AA2-DC283827EF48}"/>
    <dgm:cxn modelId="{04CEF65B-73B7-4F12-A9DC-0B451355A59A}" srcId="{5650A02D-020D-496A-8CF4-5B127275C3A3}" destId="{2DF9C682-9F7B-4E2B-8F93-3904662B27D2}" srcOrd="3" destOrd="0" parTransId="{0D14C52D-9CA5-4463-A2C5-78D2E895258A}" sibTransId="{063624B7-3DC6-47D6-9F0E-7FAA1B82D299}"/>
    <dgm:cxn modelId="{0F4B6F6D-E6D4-48E5-BACF-AF251B7A5797}" type="presOf" srcId="{395753C4-4A4B-4A16-A160-8F71C4E70018}" destId="{2E578A27-E6D2-4AEE-84FF-56AB3A889FF3}" srcOrd="0" destOrd="2" presId="urn:microsoft.com/office/officeart/2005/8/layout/lProcess2"/>
    <dgm:cxn modelId="{D5D29C23-06E3-4ED1-97D5-AC2B2A7A4AF1}" srcId="{5650A02D-020D-496A-8CF4-5B127275C3A3}" destId="{040333CA-3186-4BFF-9DC7-432CB3602A7E}" srcOrd="0" destOrd="0" parTransId="{20E91539-0ECF-4256-99A5-8E8319946590}" sibTransId="{9810E2E7-F9D2-45D8-BDE8-C9B71E7C6440}"/>
    <dgm:cxn modelId="{C295F206-2BD6-474A-9E86-FA0EB183F106}" type="presOf" srcId="{90F3EFFA-411B-4315-9355-1E6EC6343956}" destId="{CFFD3B6E-A82B-4297-A633-658BDE44EBDD}" srcOrd="0" destOrd="2" presId="urn:microsoft.com/office/officeart/2005/8/layout/lProcess2"/>
    <dgm:cxn modelId="{3223C30F-C04B-461F-A14A-AD06D8BF9EC2}" type="presOf" srcId="{AE09E53F-B513-4B57-AB30-CCCBDE1650D3}" destId="{2E578A27-E6D2-4AEE-84FF-56AB3A889FF3}" srcOrd="0" destOrd="3" presId="urn:microsoft.com/office/officeart/2005/8/layout/lProcess2"/>
    <dgm:cxn modelId="{948FE2EE-15DE-4564-9DD0-1E2A613E5A1D}" type="presOf" srcId="{040333CA-3186-4BFF-9DC7-432CB3602A7E}" destId="{CFFD3B6E-A82B-4297-A633-658BDE44EBDD}" srcOrd="0" destOrd="1" presId="urn:microsoft.com/office/officeart/2005/8/layout/lProcess2"/>
    <dgm:cxn modelId="{27C696E7-409C-4B74-9F30-11DFA8551F66}" srcId="{5650A02D-020D-496A-8CF4-5B127275C3A3}" destId="{90F3EFFA-411B-4315-9355-1E6EC6343956}" srcOrd="1" destOrd="0" parTransId="{1BC73A58-491F-4A17-95CC-E3C4FCA08AA1}" sibTransId="{56105DE2-70D4-47B1-8E1A-904A875CC5BE}"/>
    <dgm:cxn modelId="{B0BB7D6B-F6DB-4C0D-9412-E1C7D0DFA1C2}" srcId="{9ECF5648-2E20-4A0B-BEAC-9212D04E58F0}" destId="{88B9F470-68C9-4DDE-BAAE-3D7403B239D6}" srcOrd="1" destOrd="0" parTransId="{AF1DF329-C816-4BEF-AC07-A7CA50397265}" sibTransId="{EBA1F11B-9A0D-4FC1-8A50-DE08CE5D039A}"/>
    <dgm:cxn modelId="{C7953DE6-9F5A-43EE-B6A0-386BF5B7FD93}" type="presOf" srcId="{3DD5015C-F4AE-46A1-85E5-1683513F7AC2}" destId="{AF39BCD0-5455-4900-A63B-5C3F942A375E}" srcOrd="1" destOrd="0" presId="urn:microsoft.com/office/officeart/2005/8/layout/lProcess2"/>
    <dgm:cxn modelId="{CE35D3DB-384E-4F66-B470-74443EB1325D}" type="presOf" srcId="{920659FC-391D-4E2E-91E0-B0A2942B36F6}" destId="{C42BEB2A-B6BB-49F9-AB32-12801774FA39}" srcOrd="0" destOrd="1" presId="urn:microsoft.com/office/officeart/2005/8/layout/lProcess2"/>
    <dgm:cxn modelId="{BD491923-1BA7-4736-AE09-73213F4E7DF8}" srcId="{9ECF5648-2E20-4A0B-BEAC-9212D04E58F0}" destId="{8CEC25A5-A55E-4733-9AB7-CF7DA64B7A4E}" srcOrd="0" destOrd="0" parTransId="{5D653E52-EFF2-4BD6-B40F-344CD361D7C5}" sibTransId="{548A330E-FA03-4378-873F-61B41CD2494B}"/>
    <dgm:cxn modelId="{7BCF4289-470C-48D6-8F13-5D9A436852EE}" type="presOf" srcId="{99F7B300-FD26-4B06-9A9D-C3094429FD8E}" destId="{2E578A27-E6D2-4AEE-84FF-56AB3A889FF3}" srcOrd="0" destOrd="1" presId="urn:microsoft.com/office/officeart/2005/8/layout/lProcess2"/>
    <dgm:cxn modelId="{B81814EB-D300-4D84-9071-DBF210C21173}" type="presOf" srcId="{8CEC25A5-A55E-4733-9AB7-CF7DA64B7A4E}" destId="{C8ADB56D-5AB8-4F2E-A742-FC8FF3273ED8}" srcOrd="0" destOrd="0" presId="urn:microsoft.com/office/officeart/2005/8/layout/lProcess2"/>
    <dgm:cxn modelId="{B173E482-5770-4955-A0E6-0969AF4FC0EE}" srcId="{5650A02D-020D-496A-8CF4-5B127275C3A3}" destId="{518B2936-543B-4377-BB88-65D20DFE3F3F}" srcOrd="2" destOrd="0" parTransId="{B52350D2-4996-4045-9258-7CD409A45CDE}" sibTransId="{B652F5CC-6965-475F-9C85-17BF6B0DB473}"/>
    <dgm:cxn modelId="{E1764318-823D-4C13-A554-5782C432A9C1}" type="presOf" srcId="{0C1618DC-8E76-42B3-99CA-8AA8F2760A09}" destId="{0FC8A2BB-C4F7-45C1-931B-3691D70B4C48}" srcOrd="0" destOrd="2" presId="urn:microsoft.com/office/officeart/2005/8/layout/lProcess2"/>
    <dgm:cxn modelId="{A6CBDBA4-1EEC-45B0-BB77-5CFCC3C57C68}" type="presOf" srcId="{88B9F470-68C9-4DDE-BAAE-3D7403B239D6}" destId="{5815727E-5CA7-44AB-83E1-F021E330B759}" srcOrd="1" destOrd="0" presId="urn:microsoft.com/office/officeart/2005/8/layout/lProcess2"/>
    <dgm:cxn modelId="{1A681CEA-C007-4113-A075-3BB7D7C79D0D}" srcId="{3DD5015C-F4AE-46A1-85E5-1683513F7AC2}" destId="{2DA634FF-28DF-44A2-A35D-A72F7D893A3F}" srcOrd="1" destOrd="0" parTransId="{3E1BB06E-3B93-4E5D-95E0-02623D55C487}" sibTransId="{B957DD27-56A2-4C60-B8F6-B9FA9E2F56FE}"/>
    <dgm:cxn modelId="{D5155A1F-0DE5-4C85-A525-BB00007BF4D3}" srcId="{8D33E0AB-06D0-4884-93BB-25E4079015FC}" destId="{99F7B300-FD26-4B06-9A9D-C3094429FD8E}" srcOrd="0" destOrd="0" parTransId="{459C9598-FFE3-49A6-BDB6-19F64C67BE2A}" sibTransId="{864BE964-D42F-45FB-9C9D-5AE865A2C85A}"/>
    <dgm:cxn modelId="{44F72137-5EEE-4364-BA1A-E1B260145E05}" srcId="{2DA634FF-28DF-44A2-A35D-A72F7D893A3F}" destId="{920659FC-391D-4E2E-91E0-B0A2942B36F6}" srcOrd="0" destOrd="0" parTransId="{D6733C03-24C6-475A-9157-E4F1E45D7A42}" sibTransId="{AD8630A7-BB7B-48C6-BCC9-FE20DD857546}"/>
    <dgm:cxn modelId="{AB0EEA36-9C28-42EC-A98A-7BE9E3618777}" srcId="{9ECF5648-2E20-4A0B-BEAC-9212D04E58F0}" destId="{5CE5124A-BB3A-4CF6-A0ED-A6917E658DE8}" srcOrd="3" destOrd="0" parTransId="{064AD273-EEBC-470A-9F2A-442EC630897F}" sibTransId="{AA0AA4EB-9833-4048-BD0F-6079A19D87B5}"/>
    <dgm:cxn modelId="{705C1820-B5C7-4C3A-8DB0-35CE38B46D63}" srcId="{5CE5124A-BB3A-4CF6-A0ED-A6917E658DE8}" destId="{5650A02D-020D-496A-8CF4-5B127275C3A3}" srcOrd="0" destOrd="0" parTransId="{D67D16F0-89AF-4078-898A-B3891C00F156}" sibTransId="{D1D89326-BDD1-42BF-92B0-77E06C15C9C6}"/>
    <dgm:cxn modelId="{D01A5929-D9C4-45AC-AB59-3AED4AC35578}" srcId="{B1D914FE-86BF-401C-B431-15C40B73C6D1}" destId="{0C1618DC-8E76-42B3-99CA-8AA8F2760A09}" srcOrd="1" destOrd="0" parTransId="{BEEE27ED-776A-44AE-AF44-92EDB4B6B921}" sibTransId="{FD49969E-3D5F-48F0-B6AE-46194B4E2EE1}"/>
    <dgm:cxn modelId="{FDB980F8-D5CD-4B45-AA45-F756F299E99C}" srcId="{8D33E0AB-06D0-4884-93BB-25E4079015FC}" destId="{AE09E53F-B513-4B57-AB30-CCCBDE1650D3}" srcOrd="2" destOrd="0" parTransId="{2941608D-021D-4BEC-B09F-6E0434BBBFF8}" sibTransId="{8C29C905-9E5B-4B59-9687-33B495041269}"/>
    <dgm:cxn modelId="{55E6483F-217A-44B7-9207-BE28E872BCA1}" type="presOf" srcId="{5CE5124A-BB3A-4CF6-A0ED-A6917E658DE8}" destId="{B91626EC-4229-43E8-9699-F5828D5C0575}" srcOrd="0" destOrd="0" presId="urn:microsoft.com/office/officeart/2005/8/layout/lProcess2"/>
    <dgm:cxn modelId="{B92959B0-B341-4E3E-BB8B-2D4830A99C6C}" type="presOf" srcId="{C05780E2-E877-48BB-85E8-283A4D6122EA}" destId="{0FC8A2BB-C4F7-45C1-931B-3691D70B4C48}" srcOrd="0" destOrd="1" presId="urn:microsoft.com/office/officeart/2005/8/layout/lProcess2"/>
    <dgm:cxn modelId="{9754D7F4-54FA-4257-8505-4C3C135F4565}" srcId="{3DD5015C-F4AE-46A1-85E5-1683513F7AC2}" destId="{8D33E0AB-06D0-4884-93BB-25E4079015FC}" srcOrd="0" destOrd="0" parTransId="{D85A7308-F767-487A-9EF5-E06785B4FFC7}" sibTransId="{CD379685-C8EE-4EAE-AADD-3CEC649EBF27}"/>
    <dgm:cxn modelId="{2BB28DDD-45E9-487C-99B3-D65629C98090}" srcId="{F341E2E1-C108-4DC1-AF24-4DD6E453A291}" destId="{21857A0B-2BC9-4456-AA1C-4647D80A1225}" srcOrd="0" destOrd="0" parTransId="{29161DA5-67E6-47E8-BA62-527E6A18C624}" sibTransId="{A9002F39-F0C2-4BE1-9FF9-F16CDC7EB7D6}"/>
    <dgm:cxn modelId="{0E25E63E-9FE7-4543-A291-34D51156F600}" srcId="{8CEC25A5-A55E-4733-9AB7-CF7DA64B7A4E}" destId="{3C9A8730-A579-4BC9-94E3-EB9136CA77AD}" srcOrd="0" destOrd="0" parTransId="{F038C4DA-E4FD-490A-868F-25ADDDCD9A17}" sibTransId="{BC688B8A-74CE-4560-9899-4AE2F83177AA}"/>
    <dgm:cxn modelId="{ED1FF2E0-C2FB-453D-901B-BF03E04DAC76}" type="presOf" srcId="{8D33E0AB-06D0-4884-93BB-25E4079015FC}" destId="{2E578A27-E6D2-4AEE-84FF-56AB3A889FF3}" srcOrd="0" destOrd="0" presId="urn:microsoft.com/office/officeart/2005/8/layout/lProcess2"/>
    <dgm:cxn modelId="{841C73AF-B0E8-4C26-8E03-55F73C8C81AE}" type="presOf" srcId="{5CE5124A-BB3A-4CF6-A0ED-A6917E658DE8}" destId="{6BCFCAC2-AF73-4E8A-A6CF-CE1C0F0E0D19}" srcOrd="1" destOrd="0" presId="urn:microsoft.com/office/officeart/2005/8/layout/lProcess2"/>
    <dgm:cxn modelId="{818EA4F2-246A-4AAD-A1B5-21FD64CA1234}" srcId="{8CEC25A5-A55E-4733-9AB7-CF7DA64B7A4E}" destId="{F341E2E1-C108-4DC1-AF24-4DD6E453A291}" srcOrd="2" destOrd="0" parTransId="{48C2E2E4-3A37-4306-B551-97F3BA15543E}" sibTransId="{3E01FE98-5F31-4EFC-9676-C736746BB438}"/>
    <dgm:cxn modelId="{FDEF3700-2E43-45A1-99F8-249255C88A3A}" type="presOf" srcId="{8CEC25A5-A55E-4733-9AB7-CF7DA64B7A4E}" destId="{EA529193-0DF7-4658-B672-308DAFBE758D}" srcOrd="1" destOrd="0" presId="urn:microsoft.com/office/officeart/2005/8/layout/lProcess2"/>
    <dgm:cxn modelId="{7854B616-9442-4D58-A2A2-65139A0CE2CC}" srcId="{88B9F470-68C9-4DDE-BAAE-3D7403B239D6}" destId="{B1D914FE-86BF-401C-B431-15C40B73C6D1}" srcOrd="0" destOrd="0" parTransId="{5C72E999-F0EA-4955-9395-490BC2F385BE}" sibTransId="{AFD582C0-3F2B-4D3C-834E-790FA5B8346C}"/>
    <dgm:cxn modelId="{CCBE235C-A418-43FA-9BF5-AFAF26FCA7B9}" type="presOf" srcId="{9ECF5648-2E20-4A0B-BEAC-9212D04E58F0}" destId="{90C8A763-18B0-4430-8260-A31F1A8EFB85}" srcOrd="0" destOrd="0" presId="urn:microsoft.com/office/officeart/2005/8/layout/lProcess2"/>
    <dgm:cxn modelId="{553E5E5B-36C6-4C36-A044-F13F5934C82A}" type="presOf" srcId="{F341E2E1-C108-4DC1-AF24-4DD6E453A291}" destId="{80A2EA19-1339-4881-BA54-C499832549B1}" srcOrd="0" destOrd="0" presId="urn:microsoft.com/office/officeart/2005/8/layout/lProcess2"/>
    <dgm:cxn modelId="{7831EEF1-4483-4DD5-B83A-C1FE3D4EE8F3}" srcId="{9ECF5648-2E20-4A0B-BEAC-9212D04E58F0}" destId="{3DD5015C-F4AE-46A1-85E5-1683513F7AC2}" srcOrd="2" destOrd="0" parTransId="{CDA452A3-A4C3-4A84-B52C-BC5F15727F97}" sibTransId="{90F0DFF9-1E8B-47EE-9AE0-555879A26D2E}"/>
    <dgm:cxn modelId="{BCFEF84F-D280-49EF-A914-67DD2078B74C}" type="presOf" srcId="{C51D947F-5B72-4729-81BE-4D9895280A0C}" destId="{670F8EDC-59A2-4E03-87AE-16EE694B93BA}" srcOrd="0" destOrd="0" presId="urn:microsoft.com/office/officeart/2005/8/layout/lProcess2"/>
    <dgm:cxn modelId="{56C91E6C-AAA9-4A73-A37E-7BB1B3954E77}" type="presOf" srcId="{21857A0B-2BC9-4456-AA1C-4647D80A1225}" destId="{80A2EA19-1339-4881-BA54-C499832549B1}" srcOrd="0" destOrd="1" presId="urn:microsoft.com/office/officeart/2005/8/layout/lProcess2"/>
    <dgm:cxn modelId="{DD80BC67-CF89-4073-98F4-B484A875B208}" type="presOf" srcId="{B1D914FE-86BF-401C-B431-15C40B73C6D1}" destId="{0FC8A2BB-C4F7-45C1-931B-3691D70B4C48}" srcOrd="0" destOrd="0" presId="urn:microsoft.com/office/officeart/2005/8/layout/lProcess2"/>
    <dgm:cxn modelId="{94A9D809-03D8-4C1B-9498-A21B091000CE}" type="presOf" srcId="{2DF9C682-9F7B-4E2B-8F93-3904662B27D2}" destId="{CFFD3B6E-A82B-4297-A633-658BDE44EBDD}" srcOrd="0" destOrd="4" presId="urn:microsoft.com/office/officeart/2005/8/layout/lProcess2"/>
    <dgm:cxn modelId="{5C66CE4C-F1B4-4F74-B213-CA006BA00A19}" type="presOf" srcId="{3DD5015C-F4AE-46A1-85E5-1683513F7AC2}" destId="{DA7C276F-A11F-4DE7-B54B-B592338296DF}" srcOrd="0" destOrd="0" presId="urn:microsoft.com/office/officeart/2005/8/layout/lProcess2"/>
    <dgm:cxn modelId="{FAC06E09-93FD-4DD8-8D7A-01A9319D80E1}" type="presParOf" srcId="{90C8A763-18B0-4430-8260-A31F1A8EFB85}" destId="{28D06916-DE9A-4AB3-B53F-7A18E9D4F5B1}" srcOrd="0" destOrd="0" presId="urn:microsoft.com/office/officeart/2005/8/layout/lProcess2"/>
    <dgm:cxn modelId="{DA0B9A0F-1A76-4403-AF6B-43A8ACC1B98C}" type="presParOf" srcId="{28D06916-DE9A-4AB3-B53F-7A18E9D4F5B1}" destId="{C8ADB56D-5AB8-4F2E-A742-FC8FF3273ED8}" srcOrd="0" destOrd="0" presId="urn:microsoft.com/office/officeart/2005/8/layout/lProcess2"/>
    <dgm:cxn modelId="{39237253-6080-43E4-8109-E41C81AF0238}" type="presParOf" srcId="{28D06916-DE9A-4AB3-B53F-7A18E9D4F5B1}" destId="{EA529193-0DF7-4658-B672-308DAFBE758D}" srcOrd="1" destOrd="0" presId="urn:microsoft.com/office/officeart/2005/8/layout/lProcess2"/>
    <dgm:cxn modelId="{D5A2F664-836E-48AD-83D5-9609095CA218}" type="presParOf" srcId="{28D06916-DE9A-4AB3-B53F-7A18E9D4F5B1}" destId="{80C4316B-310B-4EBF-97F3-5448ACA6D925}" srcOrd="2" destOrd="0" presId="urn:microsoft.com/office/officeart/2005/8/layout/lProcess2"/>
    <dgm:cxn modelId="{3800252D-05E5-4470-A962-FC150FEC9C25}" type="presParOf" srcId="{80C4316B-310B-4EBF-97F3-5448ACA6D925}" destId="{990EB0AD-2912-429F-A558-08A9490D5CBB}" srcOrd="0" destOrd="0" presId="urn:microsoft.com/office/officeart/2005/8/layout/lProcess2"/>
    <dgm:cxn modelId="{0E171F0E-4BF2-4226-A6D4-81303D7FABDD}" type="presParOf" srcId="{990EB0AD-2912-429F-A558-08A9490D5CBB}" destId="{E227DE27-D51E-48A4-A205-35DA50F38101}" srcOrd="0" destOrd="0" presId="urn:microsoft.com/office/officeart/2005/8/layout/lProcess2"/>
    <dgm:cxn modelId="{27189A4E-0836-4D7A-9480-5DFF73D87363}" type="presParOf" srcId="{990EB0AD-2912-429F-A558-08A9490D5CBB}" destId="{5204DEB8-8C5A-4497-AB1E-421549D6EC74}" srcOrd="1" destOrd="0" presId="urn:microsoft.com/office/officeart/2005/8/layout/lProcess2"/>
    <dgm:cxn modelId="{1A44AE86-A715-4639-BD14-1D607D43DBD4}" type="presParOf" srcId="{990EB0AD-2912-429F-A558-08A9490D5CBB}" destId="{670F8EDC-59A2-4E03-87AE-16EE694B93BA}" srcOrd="2" destOrd="0" presId="urn:microsoft.com/office/officeart/2005/8/layout/lProcess2"/>
    <dgm:cxn modelId="{4EA0AEB3-CAE3-4033-9455-60AF22C17092}" type="presParOf" srcId="{990EB0AD-2912-429F-A558-08A9490D5CBB}" destId="{B174C454-64C6-4BAE-8468-3CDFC9E76A0D}" srcOrd="3" destOrd="0" presId="urn:microsoft.com/office/officeart/2005/8/layout/lProcess2"/>
    <dgm:cxn modelId="{ED7FE250-2CF7-4B29-92D1-16F32FDCB9D0}" type="presParOf" srcId="{990EB0AD-2912-429F-A558-08A9490D5CBB}" destId="{80A2EA19-1339-4881-BA54-C499832549B1}" srcOrd="4" destOrd="0" presId="urn:microsoft.com/office/officeart/2005/8/layout/lProcess2"/>
    <dgm:cxn modelId="{85DF7B61-678E-4E4C-B37F-0DA10F41F0B0}" type="presParOf" srcId="{90C8A763-18B0-4430-8260-A31F1A8EFB85}" destId="{3F98C588-CA5D-4ADD-8B40-ACDB11664CAD}" srcOrd="1" destOrd="0" presId="urn:microsoft.com/office/officeart/2005/8/layout/lProcess2"/>
    <dgm:cxn modelId="{3677F7F2-7255-4A71-AF26-B1543D008732}" type="presParOf" srcId="{90C8A763-18B0-4430-8260-A31F1A8EFB85}" destId="{9B617EB6-1E52-4E60-B453-2FD13031AB77}" srcOrd="2" destOrd="0" presId="urn:microsoft.com/office/officeart/2005/8/layout/lProcess2"/>
    <dgm:cxn modelId="{DD3BF713-8875-49D6-BABB-C7108766D1C4}" type="presParOf" srcId="{9B617EB6-1E52-4E60-B453-2FD13031AB77}" destId="{FF5F11E4-431B-4A8C-AD70-270B2F945FE6}" srcOrd="0" destOrd="0" presId="urn:microsoft.com/office/officeart/2005/8/layout/lProcess2"/>
    <dgm:cxn modelId="{FE01165A-C05B-474F-97B9-1ACF8D318285}" type="presParOf" srcId="{9B617EB6-1E52-4E60-B453-2FD13031AB77}" destId="{5815727E-5CA7-44AB-83E1-F021E330B759}" srcOrd="1" destOrd="0" presId="urn:microsoft.com/office/officeart/2005/8/layout/lProcess2"/>
    <dgm:cxn modelId="{0287B475-361B-4865-B613-5C28714F41BA}" type="presParOf" srcId="{9B617EB6-1E52-4E60-B453-2FD13031AB77}" destId="{A7AC4053-B55B-42D4-BE32-FBF4751DE8C9}" srcOrd="2" destOrd="0" presId="urn:microsoft.com/office/officeart/2005/8/layout/lProcess2"/>
    <dgm:cxn modelId="{88FD0F84-4EEF-4E7F-8770-3BC746D15620}" type="presParOf" srcId="{A7AC4053-B55B-42D4-BE32-FBF4751DE8C9}" destId="{7D2DB8F4-C8DD-48D3-9A02-6329A0BB1564}" srcOrd="0" destOrd="0" presId="urn:microsoft.com/office/officeart/2005/8/layout/lProcess2"/>
    <dgm:cxn modelId="{AF70D94E-1084-42E4-9961-B0870C19E991}" type="presParOf" srcId="{7D2DB8F4-C8DD-48D3-9A02-6329A0BB1564}" destId="{0FC8A2BB-C4F7-45C1-931B-3691D70B4C48}" srcOrd="0" destOrd="0" presId="urn:microsoft.com/office/officeart/2005/8/layout/lProcess2"/>
    <dgm:cxn modelId="{6C0F1390-009B-4EDA-A6A1-53D50AC3DA63}" type="presParOf" srcId="{90C8A763-18B0-4430-8260-A31F1A8EFB85}" destId="{01A88BE5-F054-4B48-90A0-D4AE60E0B4DC}" srcOrd="3" destOrd="0" presId="urn:microsoft.com/office/officeart/2005/8/layout/lProcess2"/>
    <dgm:cxn modelId="{DB37B191-7DF3-4841-9EAA-A763281EA621}" type="presParOf" srcId="{90C8A763-18B0-4430-8260-A31F1A8EFB85}" destId="{0A696226-6B82-486F-8BB8-10EFB993E201}" srcOrd="4" destOrd="0" presId="urn:microsoft.com/office/officeart/2005/8/layout/lProcess2"/>
    <dgm:cxn modelId="{371AAB16-17BC-4C64-AC40-7360690BDF7C}" type="presParOf" srcId="{0A696226-6B82-486F-8BB8-10EFB993E201}" destId="{DA7C276F-A11F-4DE7-B54B-B592338296DF}" srcOrd="0" destOrd="0" presId="urn:microsoft.com/office/officeart/2005/8/layout/lProcess2"/>
    <dgm:cxn modelId="{59A0919E-B262-4846-B9CC-989E0EBDC414}" type="presParOf" srcId="{0A696226-6B82-486F-8BB8-10EFB993E201}" destId="{AF39BCD0-5455-4900-A63B-5C3F942A375E}" srcOrd="1" destOrd="0" presId="urn:microsoft.com/office/officeart/2005/8/layout/lProcess2"/>
    <dgm:cxn modelId="{928C899D-DFFB-4279-B4C9-5FDCCA699D80}" type="presParOf" srcId="{0A696226-6B82-486F-8BB8-10EFB993E201}" destId="{0DCDFD80-073A-4BA3-893F-9C9A477AA734}" srcOrd="2" destOrd="0" presId="urn:microsoft.com/office/officeart/2005/8/layout/lProcess2"/>
    <dgm:cxn modelId="{39217E31-E254-4D85-939B-28D75BF48718}" type="presParOf" srcId="{0DCDFD80-073A-4BA3-893F-9C9A477AA734}" destId="{3CA9711C-1634-4260-BA5D-5CA73A85DC56}" srcOrd="0" destOrd="0" presId="urn:microsoft.com/office/officeart/2005/8/layout/lProcess2"/>
    <dgm:cxn modelId="{81C52E0E-9DE7-4F05-802B-52D54B37859A}" type="presParOf" srcId="{3CA9711C-1634-4260-BA5D-5CA73A85DC56}" destId="{2E578A27-E6D2-4AEE-84FF-56AB3A889FF3}" srcOrd="0" destOrd="0" presId="urn:microsoft.com/office/officeart/2005/8/layout/lProcess2"/>
    <dgm:cxn modelId="{E710BDC4-5377-41F8-A80B-C651C957F21E}" type="presParOf" srcId="{3CA9711C-1634-4260-BA5D-5CA73A85DC56}" destId="{9CA8507C-2D55-400B-9875-281E6CD17774}" srcOrd="1" destOrd="0" presId="urn:microsoft.com/office/officeart/2005/8/layout/lProcess2"/>
    <dgm:cxn modelId="{EB31E95B-9829-4397-B48B-4665E10E472F}" type="presParOf" srcId="{3CA9711C-1634-4260-BA5D-5CA73A85DC56}" destId="{C42BEB2A-B6BB-49F9-AB32-12801774FA39}" srcOrd="2" destOrd="0" presId="urn:microsoft.com/office/officeart/2005/8/layout/lProcess2"/>
    <dgm:cxn modelId="{EB8FE496-2788-437A-991D-F625F0B96A0D}" type="presParOf" srcId="{90C8A763-18B0-4430-8260-A31F1A8EFB85}" destId="{DE100A8A-08DE-4DF2-B64D-BB137C2DE36A}" srcOrd="5" destOrd="0" presId="urn:microsoft.com/office/officeart/2005/8/layout/lProcess2"/>
    <dgm:cxn modelId="{7A5E59F7-248C-45CE-B8F9-BA86324CF695}" type="presParOf" srcId="{90C8A763-18B0-4430-8260-A31F1A8EFB85}" destId="{C9101392-9282-4BB1-88A1-4ACAC7D2A0A1}" srcOrd="6" destOrd="0" presId="urn:microsoft.com/office/officeart/2005/8/layout/lProcess2"/>
    <dgm:cxn modelId="{FA1A2C57-FEBA-45E0-B97D-6B24E5224012}" type="presParOf" srcId="{C9101392-9282-4BB1-88A1-4ACAC7D2A0A1}" destId="{B91626EC-4229-43E8-9699-F5828D5C0575}" srcOrd="0" destOrd="0" presId="urn:microsoft.com/office/officeart/2005/8/layout/lProcess2"/>
    <dgm:cxn modelId="{F6ACAE6D-79C4-4534-A10E-900090381AF2}" type="presParOf" srcId="{C9101392-9282-4BB1-88A1-4ACAC7D2A0A1}" destId="{6BCFCAC2-AF73-4E8A-A6CF-CE1C0F0E0D19}" srcOrd="1" destOrd="0" presId="urn:microsoft.com/office/officeart/2005/8/layout/lProcess2"/>
    <dgm:cxn modelId="{98980BA8-C346-48C9-8238-41AAA58B491E}" type="presParOf" srcId="{C9101392-9282-4BB1-88A1-4ACAC7D2A0A1}" destId="{915D16EE-DEF7-4B08-B9B9-9020010234EF}" srcOrd="2" destOrd="0" presId="urn:microsoft.com/office/officeart/2005/8/layout/lProcess2"/>
    <dgm:cxn modelId="{6794BC5D-2610-4961-81F3-D619ED457DFB}" type="presParOf" srcId="{915D16EE-DEF7-4B08-B9B9-9020010234EF}" destId="{56C523DD-7C9A-4A37-B575-4CBB3E729D17}" srcOrd="0" destOrd="0" presId="urn:microsoft.com/office/officeart/2005/8/layout/lProcess2"/>
    <dgm:cxn modelId="{4E25CC0A-5CC1-4CD5-A3E4-EC3EB5AA313D}" type="presParOf" srcId="{56C523DD-7C9A-4A37-B575-4CBB3E729D17}" destId="{CFFD3B6E-A82B-4297-A633-658BDE44EBDD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4C7744-E778-44A7-8983-FB2D4365C0BC}" type="doc">
      <dgm:prSet loTypeId="urn:microsoft.com/office/officeart/2005/8/layout/gear1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53C9AB7-21D2-4506-8960-E874D2480AB0}">
      <dgm:prSet phldrT="[Text]"/>
      <dgm:spPr/>
      <dgm:t>
        <a:bodyPr/>
        <a:lstStyle/>
        <a:p>
          <a:r>
            <a:rPr lang="en-US" dirty="0" smtClean="0"/>
            <a:t>Solution </a:t>
          </a:r>
          <a:endParaRPr lang="en-GB" dirty="0"/>
        </a:p>
      </dgm:t>
    </dgm:pt>
    <dgm:pt modelId="{3A58F5D5-97DE-416E-9C2D-30B1811FF687}" type="parTrans" cxnId="{DF36EDC9-3A1B-4ABB-A5EC-97F0ABEA74D5}">
      <dgm:prSet/>
      <dgm:spPr/>
      <dgm:t>
        <a:bodyPr/>
        <a:lstStyle/>
        <a:p>
          <a:endParaRPr lang="en-GB"/>
        </a:p>
      </dgm:t>
    </dgm:pt>
    <dgm:pt modelId="{43C440B7-71BE-4DE9-B4E5-874350C2CE0F}" type="sibTrans" cxnId="{DF36EDC9-3A1B-4ABB-A5EC-97F0ABEA74D5}">
      <dgm:prSet/>
      <dgm:spPr/>
      <dgm:t>
        <a:bodyPr/>
        <a:lstStyle/>
        <a:p>
          <a:endParaRPr lang="en-GB"/>
        </a:p>
      </dgm:t>
    </dgm:pt>
    <dgm:pt modelId="{09D63FBA-B2CC-4A4B-A6A9-9B4C48A4843F}">
      <dgm:prSet phldrT="[Text]"/>
      <dgm:spPr/>
      <dgm:t>
        <a:bodyPr/>
        <a:lstStyle/>
        <a:p>
          <a:r>
            <a:rPr lang="en-US" dirty="0" smtClean="0"/>
            <a:t>Process</a:t>
          </a:r>
          <a:endParaRPr lang="en-GB" dirty="0"/>
        </a:p>
      </dgm:t>
    </dgm:pt>
    <dgm:pt modelId="{DC3172FD-A1C5-4D73-BB4A-C584A8EEBE4D}" type="parTrans" cxnId="{BA7ABF62-0CDC-4D21-A842-26031DDE2737}">
      <dgm:prSet/>
      <dgm:spPr/>
      <dgm:t>
        <a:bodyPr/>
        <a:lstStyle/>
        <a:p>
          <a:endParaRPr lang="en-GB"/>
        </a:p>
      </dgm:t>
    </dgm:pt>
    <dgm:pt modelId="{5A0A3E01-93E7-4E72-B0E6-EB8D6E51ACA7}" type="sibTrans" cxnId="{BA7ABF62-0CDC-4D21-A842-26031DDE2737}">
      <dgm:prSet/>
      <dgm:spPr/>
      <dgm:t>
        <a:bodyPr/>
        <a:lstStyle/>
        <a:p>
          <a:endParaRPr lang="en-GB"/>
        </a:p>
      </dgm:t>
    </dgm:pt>
    <dgm:pt modelId="{60F8F2EA-D8BA-4AF9-A038-100D48093B36}">
      <dgm:prSet phldrT="[Text]"/>
      <dgm:spPr/>
      <dgm:t>
        <a:bodyPr/>
        <a:lstStyle/>
        <a:p>
          <a:r>
            <a:rPr lang="en-US" dirty="0" smtClean="0"/>
            <a:t>Best Practice</a:t>
          </a:r>
          <a:endParaRPr lang="en-GB" dirty="0"/>
        </a:p>
      </dgm:t>
    </dgm:pt>
    <dgm:pt modelId="{D35C1377-C661-41BB-9163-F9B89F47A7C1}" type="parTrans" cxnId="{D6F5BA93-2161-4FB5-AA7B-ECB7005F748A}">
      <dgm:prSet/>
      <dgm:spPr/>
      <dgm:t>
        <a:bodyPr/>
        <a:lstStyle/>
        <a:p>
          <a:endParaRPr lang="en-GB"/>
        </a:p>
      </dgm:t>
    </dgm:pt>
    <dgm:pt modelId="{1DA294AB-4889-4ED7-A36E-BF25A02E6B81}" type="sibTrans" cxnId="{D6F5BA93-2161-4FB5-AA7B-ECB7005F748A}">
      <dgm:prSet/>
      <dgm:spPr/>
      <dgm:t>
        <a:bodyPr/>
        <a:lstStyle/>
        <a:p>
          <a:endParaRPr lang="en-GB"/>
        </a:p>
      </dgm:t>
    </dgm:pt>
    <dgm:pt modelId="{3C301761-3BAD-4DFC-8824-14210E2F7410}" type="pres">
      <dgm:prSet presAssocID="{354C7744-E778-44A7-8983-FB2D4365C0BC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E87902B-7A6E-49CE-B726-4E53B7AA84D6}" type="pres">
      <dgm:prSet presAssocID="{153C9AB7-21D2-4506-8960-E874D2480AB0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AF528DF-2324-4525-8E3A-B50CCC5BEA86}" type="pres">
      <dgm:prSet presAssocID="{153C9AB7-21D2-4506-8960-E874D2480AB0}" presName="gear1srcNode" presStyleLbl="node1" presStyleIdx="0" presStyleCnt="3"/>
      <dgm:spPr/>
      <dgm:t>
        <a:bodyPr/>
        <a:lstStyle/>
        <a:p>
          <a:endParaRPr lang="en-GB"/>
        </a:p>
      </dgm:t>
    </dgm:pt>
    <dgm:pt modelId="{6E7258DB-E187-477E-987B-A0A0361D83FD}" type="pres">
      <dgm:prSet presAssocID="{153C9AB7-21D2-4506-8960-E874D2480AB0}" presName="gear1dstNode" presStyleLbl="node1" presStyleIdx="0" presStyleCnt="3"/>
      <dgm:spPr/>
      <dgm:t>
        <a:bodyPr/>
        <a:lstStyle/>
        <a:p>
          <a:endParaRPr lang="en-GB"/>
        </a:p>
      </dgm:t>
    </dgm:pt>
    <dgm:pt modelId="{6B96F5DE-DFBE-4A92-8F04-9218CDB4A3F5}" type="pres">
      <dgm:prSet presAssocID="{09D63FBA-B2CC-4A4B-A6A9-9B4C48A4843F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1630743-DBC2-4F86-A5E5-045E1690DB27}" type="pres">
      <dgm:prSet presAssocID="{09D63FBA-B2CC-4A4B-A6A9-9B4C48A4843F}" presName="gear2srcNode" presStyleLbl="node1" presStyleIdx="1" presStyleCnt="3"/>
      <dgm:spPr/>
      <dgm:t>
        <a:bodyPr/>
        <a:lstStyle/>
        <a:p>
          <a:endParaRPr lang="en-GB"/>
        </a:p>
      </dgm:t>
    </dgm:pt>
    <dgm:pt modelId="{1E9D261B-4F80-40B9-92F8-BE685A3AE010}" type="pres">
      <dgm:prSet presAssocID="{09D63FBA-B2CC-4A4B-A6A9-9B4C48A4843F}" presName="gear2dstNode" presStyleLbl="node1" presStyleIdx="1" presStyleCnt="3"/>
      <dgm:spPr/>
      <dgm:t>
        <a:bodyPr/>
        <a:lstStyle/>
        <a:p>
          <a:endParaRPr lang="en-GB"/>
        </a:p>
      </dgm:t>
    </dgm:pt>
    <dgm:pt modelId="{00930A95-B2DF-413A-BB14-6664FE1C9DE8}" type="pres">
      <dgm:prSet presAssocID="{60F8F2EA-D8BA-4AF9-A038-100D48093B36}" presName="gear3" presStyleLbl="node1" presStyleIdx="2" presStyleCnt="3"/>
      <dgm:spPr/>
      <dgm:t>
        <a:bodyPr/>
        <a:lstStyle/>
        <a:p>
          <a:endParaRPr lang="en-GB"/>
        </a:p>
      </dgm:t>
    </dgm:pt>
    <dgm:pt modelId="{29899CEB-BA5A-47DC-A7D4-57284AAF8220}" type="pres">
      <dgm:prSet presAssocID="{60F8F2EA-D8BA-4AF9-A038-100D48093B3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B71DA6D-39E3-4033-8953-4A396BE8D59F}" type="pres">
      <dgm:prSet presAssocID="{60F8F2EA-D8BA-4AF9-A038-100D48093B36}" presName="gear3srcNode" presStyleLbl="node1" presStyleIdx="2" presStyleCnt="3"/>
      <dgm:spPr/>
      <dgm:t>
        <a:bodyPr/>
        <a:lstStyle/>
        <a:p>
          <a:endParaRPr lang="en-GB"/>
        </a:p>
      </dgm:t>
    </dgm:pt>
    <dgm:pt modelId="{9DA32877-F70C-4C88-8041-8AE4161E6F64}" type="pres">
      <dgm:prSet presAssocID="{60F8F2EA-D8BA-4AF9-A038-100D48093B36}" presName="gear3dstNode" presStyleLbl="node1" presStyleIdx="2" presStyleCnt="3"/>
      <dgm:spPr/>
      <dgm:t>
        <a:bodyPr/>
        <a:lstStyle/>
        <a:p>
          <a:endParaRPr lang="en-GB"/>
        </a:p>
      </dgm:t>
    </dgm:pt>
    <dgm:pt modelId="{B8EF5362-87A7-4A6F-840D-EA379D349A8E}" type="pres">
      <dgm:prSet presAssocID="{43C440B7-71BE-4DE9-B4E5-874350C2CE0F}" presName="connector1" presStyleLbl="sibTrans2D1" presStyleIdx="0" presStyleCnt="3"/>
      <dgm:spPr/>
      <dgm:t>
        <a:bodyPr/>
        <a:lstStyle/>
        <a:p>
          <a:endParaRPr lang="en-GB"/>
        </a:p>
      </dgm:t>
    </dgm:pt>
    <dgm:pt modelId="{C81A5BD8-6961-452C-952C-CB966E132769}" type="pres">
      <dgm:prSet presAssocID="{5A0A3E01-93E7-4E72-B0E6-EB8D6E51ACA7}" presName="connector2" presStyleLbl="sibTrans2D1" presStyleIdx="1" presStyleCnt="3"/>
      <dgm:spPr/>
      <dgm:t>
        <a:bodyPr/>
        <a:lstStyle/>
        <a:p>
          <a:endParaRPr lang="en-GB"/>
        </a:p>
      </dgm:t>
    </dgm:pt>
    <dgm:pt modelId="{C1B1F799-B80E-4415-B89F-7CEB4460FFC9}" type="pres">
      <dgm:prSet presAssocID="{1DA294AB-4889-4ED7-A36E-BF25A02E6B81}" presName="connector3" presStyleLbl="sibTrans2D1" presStyleIdx="2" presStyleCnt="3"/>
      <dgm:spPr/>
      <dgm:t>
        <a:bodyPr/>
        <a:lstStyle/>
        <a:p>
          <a:endParaRPr lang="en-GB"/>
        </a:p>
      </dgm:t>
    </dgm:pt>
  </dgm:ptLst>
  <dgm:cxnLst>
    <dgm:cxn modelId="{BA7ABF62-0CDC-4D21-A842-26031DDE2737}" srcId="{354C7744-E778-44A7-8983-FB2D4365C0BC}" destId="{09D63FBA-B2CC-4A4B-A6A9-9B4C48A4843F}" srcOrd="1" destOrd="0" parTransId="{DC3172FD-A1C5-4D73-BB4A-C584A8EEBE4D}" sibTransId="{5A0A3E01-93E7-4E72-B0E6-EB8D6E51ACA7}"/>
    <dgm:cxn modelId="{DF36EDC9-3A1B-4ABB-A5EC-97F0ABEA74D5}" srcId="{354C7744-E778-44A7-8983-FB2D4365C0BC}" destId="{153C9AB7-21D2-4506-8960-E874D2480AB0}" srcOrd="0" destOrd="0" parTransId="{3A58F5D5-97DE-416E-9C2D-30B1811FF687}" sibTransId="{43C440B7-71BE-4DE9-B4E5-874350C2CE0F}"/>
    <dgm:cxn modelId="{58A0F8E0-27B1-4D59-B12D-EE1238B111A6}" type="presOf" srcId="{60F8F2EA-D8BA-4AF9-A038-100D48093B36}" destId="{9DA32877-F70C-4C88-8041-8AE4161E6F64}" srcOrd="3" destOrd="0" presId="urn:microsoft.com/office/officeart/2005/8/layout/gear1"/>
    <dgm:cxn modelId="{607D90DD-B531-4993-A112-04EB66FE906A}" type="presOf" srcId="{60F8F2EA-D8BA-4AF9-A038-100D48093B36}" destId="{0B71DA6D-39E3-4033-8953-4A396BE8D59F}" srcOrd="2" destOrd="0" presId="urn:microsoft.com/office/officeart/2005/8/layout/gear1"/>
    <dgm:cxn modelId="{FECCB528-4430-4E31-9905-9ED4F5F0CA1E}" type="presOf" srcId="{43C440B7-71BE-4DE9-B4E5-874350C2CE0F}" destId="{B8EF5362-87A7-4A6F-840D-EA379D349A8E}" srcOrd="0" destOrd="0" presId="urn:microsoft.com/office/officeart/2005/8/layout/gear1"/>
    <dgm:cxn modelId="{054CD787-7EE6-47DC-A892-91F770D79D99}" type="presOf" srcId="{09D63FBA-B2CC-4A4B-A6A9-9B4C48A4843F}" destId="{6B96F5DE-DFBE-4A92-8F04-9218CDB4A3F5}" srcOrd="0" destOrd="0" presId="urn:microsoft.com/office/officeart/2005/8/layout/gear1"/>
    <dgm:cxn modelId="{06A1471F-7156-4425-AA60-EAB17DD22E70}" type="presOf" srcId="{5A0A3E01-93E7-4E72-B0E6-EB8D6E51ACA7}" destId="{C81A5BD8-6961-452C-952C-CB966E132769}" srcOrd="0" destOrd="0" presId="urn:microsoft.com/office/officeart/2005/8/layout/gear1"/>
    <dgm:cxn modelId="{7A4BCCF0-85BF-48D1-9304-1083B45EF916}" type="presOf" srcId="{60F8F2EA-D8BA-4AF9-A038-100D48093B36}" destId="{00930A95-B2DF-413A-BB14-6664FE1C9DE8}" srcOrd="0" destOrd="0" presId="urn:microsoft.com/office/officeart/2005/8/layout/gear1"/>
    <dgm:cxn modelId="{FE305735-F1F6-4EF8-A959-1859D4702D71}" type="presOf" srcId="{354C7744-E778-44A7-8983-FB2D4365C0BC}" destId="{3C301761-3BAD-4DFC-8824-14210E2F7410}" srcOrd="0" destOrd="0" presId="urn:microsoft.com/office/officeart/2005/8/layout/gear1"/>
    <dgm:cxn modelId="{A5DB82A7-89A0-4673-A1B7-D955F9C328C3}" type="presOf" srcId="{09D63FBA-B2CC-4A4B-A6A9-9B4C48A4843F}" destId="{71630743-DBC2-4F86-A5E5-045E1690DB27}" srcOrd="1" destOrd="0" presId="urn:microsoft.com/office/officeart/2005/8/layout/gear1"/>
    <dgm:cxn modelId="{D7E0B384-E569-45D5-9F07-713D71919B43}" type="presOf" srcId="{153C9AB7-21D2-4506-8960-E874D2480AB0}" destId="{EAF528DF-2324-4525-8E3A-B50CCC5BEA86}" srcOrd="1" destOrd="0" presId="urn:microsoft.com/office/officeart/2005/8/layout/gear1"/>
    <dgm:cxn modelId="{0E5BEB4D-9827-4CF9-A4D1-DCA159264A76}" type="presOf" srcId="{09D63FBA-B2CC-4A4B-A6A9-9B4C48A4843F}" destId="{1E9D261B-4F80-40B9-92F8-BE685A3AE010}" srcOrd="2" destOrd="0" presId="urn:microsoft.com/office/officeart/2005/8/layout/gear1"/>
    <dgm:cxn modelId="{F5CAEF71-61A5-4082-A725-C3B1A782FC8C}" type="presOf" srcId="{153C9AB7-21D2-4506-8960-E874D2480AB0}" destId="{6E7258DB-E187-477E-987B-A0A0361D83FD}" srcOrd="2" destOrd="0" presId="urn:microsoft.com/office/officeart/2005/8/layout/gear1"/>
    <dgm:cxn modelId="{D6F5BA93-2161-4FB5-AA7B-ECB7005F748A}" srcId="{354C7744-E778-44A7-8983-FB2D4365C0BC}" destId="{60F8F2EA-D8BA-4AF9-A038-100D48093B36}" srcOrd="2" destOrd="0" parTransId="{D35C1377-C661-41BB-9163-F9B89F47A7C1}" sibTransId="{1DA294AB-4889-4ED7-A36E-BF25A02E6B81}"/>
    <dgm:cxn modelId="{A71F890E-C1AF-41EF-B898-2DD014720D0C}" type="presOf" srcId="{60F8F2EA-D8BA-4AF9-A038-100D48093B36}" destId="{29899CEB-BA5A-47DC-A7D4-57284AAF8220}" srcOrd="1" destOrd="0" presId="urn:microsoft.com/office/officeart/2005/8/layout/gear1"/>
    <dgm:cxn modelId="{48FDD4C2-580E-4E81-B73D-4451A59C83D0}" type="presOf" srcId="{1DA294AB-4889-4ED7-A36E-BF25A02E6B81}" destId="{C1B1F799-B80E-4415-B89F-7CEB4460FFC9}" srcOrd="0" destOrd="0" presId="urn:microsoft.com/office/officeart/2005/8/layout/gear1"/>
    <dgm:cxn modelId="{7AE4D35C-C5B1-4BEB-A495-BEA19DDFA018}" type="presOf" srcId="{153C9AB7-21D2-4506-8960-E874D2480AB0}" destId="{EE87902B-7A6E-49CE-B726-4E53B7AA84D6}" srcOrd="0" destOrd="0" presId="urn:microsoft.com/office/officeart/2005/8/layout/gear1"/>
    <dgm:cxn modelId="{49ADA517-33AF-45AA-B139-95E68896F28E}" type="presParOf" srcId="{3C301761-3BAD-4DFC-8824-14210E2F7410}" destId="{EE87902B-7A6E-49CE-B726-4E53B7AA84D6}" srcOrd="0" destOrd="0" presId="urn:microsoft.com/office/officeart/2005/8/layout/gear1"/>
    <dgm:cxn modelId="{2588652F-9BC2-41CE-95A9-51292476BAED}" type="presParOf" srcId="{3C301761-3BAD-4DFC-8824-14210E2F7410}" destId="{EAF528DF-2324-4525-8E3A-B50CCC5BEA86}" srcOrd="1" destOrd="0" presId="urn:microsoft.com/office/officeart/2005/8/layout/gear1"/>
    <dgm:cxn modelId="{76F37A7C-4AB8-4BE6-A80B-69E11523F0DF}" type="presParOf" srcId="{3C301761-3BAD-4DFC-8824-14210E2F7410}" destId="{6E7258DB-E187-477E-987B-A0A0361D83FD}" srcOrd="2" destOrd="0" presId="urn:microsoft.com/office/officeart/2005/8/layout/gear1"/>
    <dgm:cxn modelId="{EFE57BB6-1064-46A0-A4C3-7A9D9EFC82BA}" type="presParOf" srcId="{3C301761-3BAD-4DFC-8824-14210E2F7410}" destId="{6B96F5DE-DFBE-4A92-8F04-9218CDB4A3F5}" srcOrd="3" destOrd="0" presId="urn:microsoft.com/office/officeart/2005/8/layout/gear1"/>
    <dgm:cxn modelId="{27A7993A-203A-4CF3-AF1D-6DFADCBF623E}" type="presParOf" srcId="{3C301761-3BAD-4DFC-8824-14210E2F7410}" destId="{71630743-DBC2-4F86-A5E5-045E1690DB27}" srcOrd="4" destOrd="0" presId="urn:microsoft.com/office/officeart/2005/8/layout/gear1"/>
    <dgm:cxn modelId="{A00868E3-AF8D-450E-BA10-D82E2F866A53}" type="presParOf" srcId="{3C301761-3BAD-4DFC-8824-14210E2F7410}" destId="{1E9D261B-4F80-40B9-92F8-BE685A3AE010}" srcOrd="5" destOrd="0" presId="urn:microsoft.com/office/officeart/2005/8/layout/gear1"/>
    <dgm:cxn modelId="{2C0A41AF-DFC7-4810-B5AF-1DB8C2D8ED83}" type="presParOf" srcId="{3C301761-3BAD-4DFC-8824-14210E2F7410}" destId="{00930A95-B2DF-413A-BB14-6664FE1C9DE8}" srcOrd="6" destOrd="0" presId="urn:microsoft.com/office/officeart/2005/8/layout/gear1"/>
    <dgm:cxn modelId="{FEE4973B-B1E1-4ED0-9870-9A2DF914FE79}" type="presParOf" srcId="{3C301761-3BAD-4DFC-8824-14210E2F7410}" destId="{29899CEB-BA5A-47DC-A7D4-57284AAF8220}" srcOrd="7" destOrd="0" presId="urn:microsoft.com/office/officeart/2005/8/layout/gear1"/>
    <dgm:cxn modelId="{584504F1-11E5-4CEA-BE53-6F603FE9DE23}" type="presParOf" srcId="{3C301761-3BAD-4DFC-8824-14210E2F7410}" destId="{0B71DA6D-39E3-4033-8953-4A396BE8D59F}" srcOrd="8" destOrd="0" presId="urn:microsoft.com/office/officeart/2005/8/layout/gear1"/>
    <dgm:cxn modelId="{6512A5D6-5F1B-4319-ACFA-BFD66D5192B4}" type="presParOf" srcId="{3C301761-3BAD-4DFC-8824-14210E2F7410}" destId="{9DA32877-F70C-4C88-8041-8AE4161E6F64}" srcOrd="9" destOrd="0" presId="urn:microsoft.com/office/officeart/2005/8/layout/gear1"/>
    <dgm:cxn modelId="{564FAB16-492A-48EE-91D6-82C6F8A506E4}" type="presParOf" srcId="{3C301761-3BAD-4DFC-8824-14210E2F7410}" destId="{B8EF5362-87A7-4A6F-840D-EA379D349A8E}" srcOrd="10" destOrd="0" presId="urn:microsoft.com/office/officeart/2005/8/layout/gear1"/>
    <dgm:cxn modelId="{1F7D9CFA-6713-4AF2-963E-0F14DFA79E36}" type="presParOf" srcId="{3C301761-3BAD-4DFC-8824-14210E2F7410}" destId="{C81A5BD8-6961-452C-952C-CB966E132769}" srcOrd="11" destOrd="0" presId="urn:microsoft.com/office/officeart/2005/8/layout/gear1"/>
    <dgm:cxn modelId="{1E98CF46-44E1-4766-B824-5073CB3D2A82}" type="presParOf" srcId="{3C301761-3BAD-4DFC-8824-14210E2F7410}" destId="{C1B1F799-B80E-4415-B89F-7CEB4460FFC9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AB50D1-A0F9-4AEC-8877-1B890DCA2C86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2BE96C4D-B5F3-4428-8172-C1B9E2F303D8}">
      <dgm:prSet phldrT="[Text]"/>
      <dgm:spPr/>
      <dgm:t>
        <a:bodyPr/>
        <a:lstStyle/>
        <a:p>
          <a:r>
            <a:rPr lang="en-US" dirty="0" smtClean="0"/>
            <a:t>Communication</a:t>
          </a:r>
          <a:endParaRPr lang="en-GB" dirty="0"/>
        </a:p>
      </dgm:t>
    </dgm:pt>
    <dgm:pt modelId="{AB006745-2D82-47FF-942F-7225E018757A}" type="parTrans" cxnId="{8CF93D79-C746-4F03-8F5C-028632D6E813}">
      <dgm:prSet/>
      <dgm:spPr/>
      <dgm:t>
        <a:bodyPr/>
        <a:lstStyle/>
        <a:p>
          <a:endParaRPr lang="en-GB"/>
        </a:p>
      </dgm:t>
    </dgm:pt>
    <dgm:pt modelId="{4A4BACB0-EFB5-40F3-BC03-CC28A12C46AE}" type="sibTrans" cxnId="{8CF93D79-C746-4F03-8F5C-028632D6E813}">
      <dgm:prSet/>
      <dgm:spPr/>
      <dgm:t>
        <a:bodyPr/>
        <a:lstStyle/>
        <a:p>
          <a:endParaRPr lang="en-GB"/>
        </a:p>
      </dgm:t>
    </dgm:pt>
    <dgm:pt modelId="{0C34F19E-6BCD-47AF-BCAA-DE054C204556}">
      <dgm:prSet phldrT="[Text]"/>
      <dgm:spPr/>
      <dgm:t>
        <a:bodyPr/>
        <a:lstStyle/>
        <a:p>
          <a:r>
            <a:rPr lang="en-US" dirty="0" smtClean="0"/>
            <a:t>Process flow </a:t>
          </a:r>
          <a:endParaRPr lang="en-GB" dirty="0"/>
        </a:p>
      </dgm:t>
    </dgm:pt>
    <dgm:pt modelId="{F89DC46C-1CF4-432E-B730-03F745C5EC23}" type="parTrans" cxnId="{D2D9BEC9-AEFB-4309-AF65-947F72A5868A}">
      <dgm:prSet/>
      <dgm:spPr/>
      <dgm:t>
        <a:bodyPr/>
        <a:lstStyle/>
        <a:p>
          <a:endParaRPr lang="en-GB"/>
        </a:p>
      </dgm:t>
    </dgm:pt>
    <dgm:pt modelId="{5DEBA8A5-1BF2-4899-A932-928A0170C1A4}" type="sibTrans" cxnId="{D2D9BEC9-AEFB-4309-AF65-947F72A5868A}">
      <dgm:prSet/>
      <dgm:spPr/>
      <dgm:t>
        <a:bodyPr/>
        <a:lstStyle/>
        <a:p>
          <a:endParaRPr lang="en-GB"/>
        </a:p>
      </dgm:t>
    </dgm:pt>
    <dgm:pt modelId="{5ED2B651-3917-414A-9C17-CF45C186B9ED}" type="pres">
      <dgm:prSet presAssocID="{21AB50D1-A0F9-4AEC-8877-1B890DCA2C86}" presName="Name0" presStyleCnt="0">
        <dgm:presLayoutVars>
          <dgm:dir/>
          <dgm:resizeHandles val="exact"/>
        </dgm:presLayoutVars>
      </dgm:prSet>
      <dgm:spPr/>
    </dgm:pt>
    <dgm:pt modelId="{5114C80E-4C7A-4A9F-9D9F-C6E0FBCB8301}" type="pres">
      <dgm:prSet presAssocID="{21AB50D1-A0F9-4AEC-8877-1B890DCA2C86}" presName="bkgdShp" presStyleLbl="alignAccFollowNode1" presStyleIdx="0" presStyleCnt="1"/>
      <dgm:spPr/>
    </dgm:pt>
    <dgm:pt modelId="{19E03255-B6E4-4962-AE77-4A99B62DDD66}" type="pres">
      <dgm:prSet presAssocID="{21AB50D1-A0F9-4AEC-8877-1B890DCA2C86}" presName="linComp" presStyleCnt="0"/>
      <dgm:spPr/>
    </dgm:pt>
    <dgm:pt modelId="{F2F7167E-5DF7-4743-B12F-BDB44235A82F}" type="pres">
      <dgm:prSet presAssocID="{2BE96C4D-B5F3-4428-8172-C1B9E2F303D8}" presName="compNode" presStyleCnt="0"/>
      <dgm:spPr/>
    </dgm:pt>
    <dgm:pt modelId="{A53B1F23-8F38-490A-BBC3-E699C9987919}" type="pres">
      <dgm:prSet presAssocID="{2BE96C4D-B5F3-4428-8172-C1B9E2F303D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59C3664-DA3C-4E87-9758-7771FB32E959}" type="pres">
      <dgm:prSet presAssocID="{2BE96C4D-B5F3-4428-8172-C1B9E2F303D8}" presName="invisiNode" presStyleLbl="node1" presStyleIdx="0" presStyleCnt="2"/>
      <dgm:spPr/>
    </dgm:pt>
    <dgm:pt modelId="{6CE25AE4-2E2C-41C8-A0E5-4BFC954E8DAE}" type="pres">
      <dgm:prSet presAssocID="{2BE96C4D-B5F3-4428-8172-C1B9E2F303D8}" presName="imagNod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28471D2-BF7D-4858-B2E2-D31CEB311E4F}" type="pres">
      <dgm:prSet presAssocID="{4A4BACB0-EFB5-40F3-BC03-CC28A12C46AE}" presName="sibTrans" presStyleLbl="sibTrans2D1" presStyleIdx="0" presStyleCnt="0"/>
      <dgm:spPr/>
      <dgm:t>
        <a:bodyPr/>
        <a:lstStyle/>
        <a:p>
          <a:endParaRPr lang="en-GB"/>
        </a:p>
      </dgm:t>
    </dgm:pt>
    <dgm:pt modelId="{BC3060DC-3AB4-474B-AAB2-DBF6DEF687B9}" type="pres">
      <dgm:prSet presAssocID="{0C34F19E-6BCD-47AF-BCAA-DE054C204556}" presName="compNode" presStyleCnt="0"/>
      <dgm:spPr/>
    </dgm:pt>
    <dgm:pt modelId="{13CF9A00-BCCB-484E-999C-C63FE9B195ED}" type="pres">
      <dgm:prSet presAssocID="{0C34F19E-6BCD-47AF-BCAA-DE054C20455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BB63F58-7DD0-4AF4-A033-A16CBC159AF9}" type="pres">
      <dgm:prSet presAssocID="{0C34F19E-6BCD-47AF-BCAA-DE054C204556}" presName="invisiNode" presStyleLbl="node1" presStyleIdx="1" presStyleCnt="2"/>
      <dgm:spPr/>
    </dgm:pt>
    <dgm:pt modelId="{D01314FD-B9A0-449A-A2EF-373EAD094AB5}" type="pres">
      <dgm:prSet presAssocID="{0C34F19E-6BCD-47AF-BCAA-DE054C204556}" presName="imagNod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D2D9BEC9-AEFB-4309-AF65-947F72A5868A}" srcId="{21AB50D1-A0F9-4AEC-8877-1B890DCA2C86}" destId="{0C34F19E-6BCD-47AF-BCAA-DE054C204556}" srcOrd="1" destOrd="0" parTransId="{F89DC46C-1CF4-432E-B730-03F745C5EC23}" sibTransId="{5DEBA8A5-1BF2-4899-A932-928A0170C1A4}"/>
    <dgm:cxn modelId="{4B9F6DCF-918B-45BE-BF24-88B703282207}" type="presOf" srcId="{2BE96C4D-B5F3-4428-8172-C1B9E2F303D8}" destId="{A53B1F23-8F38-490A-BBC3-E699C9987919}" srcOrd="0" destOrd="0" presId="urn:microsoft.com/office/officeart/2005/8/layout/pList2"/>
    <dgm:cxn modelId="{F009DA4A-35FA-47A2-AB47-BAE12097FF27}" type="presOf" srcId="{0C34F19E-6BCD-47AF-BCAA-DE054C204556}" destId="{13CF9A00-BCCB-484E-999C-C63FE9B195ED}" srcOrd="0" destOrd="0" presId="urn:microsoft.com/office/officeart/2005/8/layout/pList2"/>
    <dgm:cxn modelId="{FAEA0B03-A2C8-4199-AC37-2F81EFC378EA}" type="presOf" srcId="{21AB50D1-A0F9-4AEC-8877-1B890DCA2C86}" destId="{5ED2B651-3917-414A-9C17-CF45C186B9ED}" srcOrd="0" destOrd="0" presId="urn:microsoft.com/office/officeart/2005/8/layout/pList2"/>
    <dgm:cxn modelId="{8CF93D79-C746-4F03-8F5C-028632D6E813}" srcId="{21AB50D1-A0F9-4AEC-8877-1B890DCA2C86}" destId="{2BE96C4D-B5F3-4428-8172-C1B9E2F303D8}" srcOrd="0" destOrd="0" parTransId="{AB006745-2D82-47FF-942F-7225E018757A}" sibTransId="{4A4BACB0-EFB5-40F3-BC03-CC28A12C46AE}"/>
    <dgm:cxn modelId="{6F9AB1B1-CB09-449B-B055-124B92DE9EA9}" type="presOf" srcId="{4A4BACB0-EFB5-40F3-BC03-CC28A12C46AE}" destId="{928471D2-BF7D-4858-B2E2-D31CEB311E4F}" srcOrd="0" destOrd="0" presId="urn:microsoft.com/office/officeart/2005/8/layout/pList2"/>
    <dgm:cxn modelId="{743DC8A9-20A2-4FFA-872E-C0581E892A56}" type="presParOf" srcId="{5ED2B651-3917-414A-9C17-CF45C186B9ED}" destId="{5114C80E-4C7A-4A9F-9D9F-C6E0FBCB8301}" srcOrd="0" destOrd="0" presId="urn:microsoft.com/office/officeart/2005/8/layout/pList2"/>
    <dgm:cxn modelId="{B2DDFFC6-E8BE-4007-9C24-952133CA33EF}" type="presParOf" srcId="{5ED2B651-3917-414A-9C17-CF45C186B9ED}" destId="{19E03255-B6E4-4962-AE77-4A99B62DDD66}" srcOrd="1" destOrd="0" presId="urn:microsoft.com/office/officeart/2005/8/layout/pList2"/>
    <dgm:cxn modelId="{C6E753FF-16F0-4030-9A95-3EE5602B5018}" type="presParOf" srcId="{19E03255-B6E4-4962-AE77-4A99B62DDD66}" destId="{F2F7167E-5DF7-4743-B12F-BDB44235A82F}" srcOrd="0" destOrd="0" presId="urn:microsoft.com/office/officeart/2005/8/layout/pList2"/>
    <dgm:cxn modelId="{971EB02D-79F6-425B-9B2D-907BFDE86A22}" type="presParOf" srcId="{F2F7167E-5DF7-4743-B12F-BDB44235A82F}" destId="{A53B1F23-8F38-490A-BBC3-E699C9987919}" srcOrd="0" destOrd="0" presId="urn:microsoft.com/office/officeart/2005/8/layout/pList2"/>
    <dgm:cxn modelId="{8BD3C495-29C2-44CB-969B-60BB1970E18C}" type="presParOf" srcId="{F2F7167E-5DF7-4743-B12F-BDB44235A82F}" destId="{159C3664-DA3C-4E87-9758-7771FB32E959}" srcOrd="1" destOrd="0" presId="urn:microsoft.com/office/officeart/2005/8/layout/pList2"/>
    <dgm:cxn modelId="{642C11B8-7733-45B6-830D-D69C6DC61106}" type="presParOf" srcId="{F2F7167E-5DF7-4743-B12F-BDB44235A82F}" destId="{6CE25AE4-2E2C-41C8-A0E5-4BFC954E8DAE}" srcOrd="2" destOrd="0" presId="urn:microsoft.com/office/officeart/2005/8/layout/pList2"/>
    <dgm:cxn modelId="{2095568A-B2FD-40DE-B04C-ED888D28E12F}" type="presParOf" srcId="{19E03255-B6E4-4962-AE77-4A99B62DDD66}" destId="{928471D2-BF7D-4858-B2E2-D31CEB311E4F}" srcOrd="1" destOrd="0" presId="urn:microsoft.com/office/officeart/2005/8/layout/pList2"/>
    <dgm:cxn modelId="{1C51E68A-8B63-4C54-B80E-3EE58BB5C516}" type="presParOf" srcId="{19E03255-B6E4-4962-AE77-4A99B62DDD66}" destId="{BC3060DC-3AB4-474B-AAB2-DBF6DEF687B9}" srcOrd="2" destOrd="0" presId="urn:microsoft.com/office/officeart/2005/8/layout/pList2"/>
    <dgm:cxn modelId="{94C51560-A144-480B-9B77-AC74C7F0E5E8}" type="presParOf" srcId="{BC3060DC-3AB4-474B-AAB2-DBF6DEF687B9}" destId="{13CF9A00-BCCB-484E-999C-C63FE9B195ED}" srcOrd="0" destOrd="0" presId="urn:microsoft.com/office/officeart/2005/8/layout/pList2"/>
    <dgm:cxn modelId="{6E5FE308-D0FE-4EDD-BE99-764307BC04C0}" type="presParOf" srcId="{BC3060DC-3AB4-474B-AAB2-DBF6DEF687B9}" destId="{6BB63F58-7DD0-4AF4-A033-A16CBC159AF9}" srcOrd="1" destOrd="0" presId="urn:microsoft.com/office/officeart/2005/8/layout/pList2"/>
    <dgm:cxn modelId="{7E1A7F70-1DBA-4A80-A1D1-725E89255E64}" type="presParOf" srcId="{BC3060DC-3AB4-474B-AAB2-DBF6DEF687B9}" destId="{D01314FD-B9A0-449A-A2EF-373EAD094AB5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AB50D1-A0F9-4AEC-8877-1B890DCA2C86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2BE96C4D-B5F3-4428-8172-C1B9E2F303D8}">
      <dgm:prSet phldrT="[Text]"/>
      <dgm:spPr/>
      <dgm:t>
        <a:bodyPr/>
        <a:lstStyle/>
        <a:p>
          <a:r>
            <a:rPr lang="en-US" dirty="0" smtClean="0"/>
            <a:t>Communication</a:t>
          </a:r>
          <a:endParaRPr lang="en-GB" dirty="0"/>
        </a:p>
      </dgm:t>
    </dgm:pt>
    <dgm:pt modelId="{AB006745-2D82-47FF-942F-7225E018757A}" type="parTrans" cxnId="{8CF93D79-C746-4F03-8F5C-028632D6E813}">
      <dgm:prSet/>
      <dgm:spPr/>
      <dgm:t>
        <a:bodyPr/>
        <a:lstStyle/>
        <a:p>
          <a:endParaRPr lang="en-GB"/>
        </a:p>
      </dgm:t>
    </dgm:pt>
    <dgm:pt modelId="{4A4BACB0-EFB5-40F3-BC03-CC28A12C46AE}" type="sibTrans" cxnId="{8CF93D79-C746-4F03-8F5C-028632D6E813}">
      <dgm:prSet/>
      <dgm:spPr/>
      <dgm:t>
        <a:bodyPr/>
        <a:lstStyle/>
        <a:p>
          <a:endParaRPr lang="en-GB"/>
        </a:p>
      </dgm:t>
    </dgm:pt>
    <dgm:pt modelId="{0C34F19E-6BCD-47AF-BCAA-DE054C204556}">
      <dgm:prSet phldrT="[Text]"/>
      <dgm:spPr/>
      <dgm:t>
        <a:bodyPr/>
        <a:lstStyle/>
        <a:p>
          <a:r>
            <a:rPr lang="en-US" dirty="0" smtClean="0"/>
            <a:t>Process flow </a:t>
          </a:r>
          <a:endParaRPr lang="en-GB" dirty="0"/>
        </a:p>
      </dgm:t>
    </dgm:pt>
    <dgm:pt modelId="{F89DC46C-1CF4-432E-B730-03F745C5EC23}" type="parTrans" cxnId="{D2D9BEC9-AEFB-4309-AF65-947F72A5868A}">
      <dgm:prSet/>
      <dgm:spPr/>
      <dgm:t>
        <a:bodyPr/>
        <a:lstStyle/>
        <a:p>
          <a:endParaRPr lang="en-GB"/>
        </a:p>
      </dgm:t>
    </dgm:pt>
    <dgm:pt modelId="{5DEBA8A5-1BF2-4899-A932-928A0170C1A4}" type="sibTrans" cxnId="{D2D9BEC9-AEFB-4309-AF65-947F72A5868A}">
      <dgm:prSet/>
      <dgm:spPr/>
      <dgm:t>
        <a:bodyPr/>
        <a:lstStyle/>
        <a:p>
          <a:endParaRPr lang="en-GB"/>
        </a:p>
      </dgm:t>
    </dgm:pt>
    <dgm:pt modelId="{5ED2B651-3917-414A-9C17-CF45C186B9ED}" type="pres">
      <dgm:prSet presAssocID="{21AB50D1-A0F9-4AEC-8877-1B890DCA2C86}" presName="Name0" presStyleCnt="0">
        <dgm:presLayoutVars>
          <dgm:dir/>
          <dgm:resizeHandles val="exact"/>
        </dgm:presLayoutVars>
      </dgm:prSet>
      <dgm:spPr/>
    </dgm:pt>
    <dgm:pt modelId="{5114C80E-4C7A-4A9F-9D9F-C6E0FBCB8301}" type="pres">
      <dgm:prSet presAssocID="{21AB50D1-A0F9-4AEC-8877-1B890DCA2C86}" presName="bkgdShp" presStyleLbl="alignAccFollowNode1" presStyleIdx="0" presStyleCnt="1"/>
      <dgm:spPr/>
    </dgm:pt>
    <dgm:pt modelId="{19E03255-B6E4-4962-AE77-4A99B62DDD66}" type="pres">
      <dgm:prSet presAssocID="{21AB50D1-A0F9-4AEC-8877-1B890DCA2C86}" presName="linComp" presStyleCnt="0"/>
      <dgm:spPr/>
    </dgm:pt>
    <dgm:pt modelId="{F2F7167E-5DF7-4743-B12F-BDB44235A82F}" type="pres">
      <dgm:prSet presAssocID="{2BE96C4D-B5F3-4428-8172-C1B9E2F303D8}" presName="compNode" presStyleCnt="0"/>
      <dgm:spPr/>
    </dgm:pt>
    <dgm:pt modelId="{A53B1F23-8F38-490A-BBC3-E699C9987919}" type="pres">
      <dgm:prSet presAssocID="{2BE96C4D-B5F3-4428-8172-C1B9E2F303D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59C3664-DA3C-4E87-9758-7771FB32E959}" type="pres">
      <dgm:prSet presAssocID="{2BE96C4D-B5F3-4428-8172-C1B9E2F303D8}" presName="invisiNode" presStyleLbl="node1" presStyleIdx="0" presStyleCnt="2"/>
      <dgm:spPr/>
    </dgm:pt>
    <dgm:pt modelId="{6CE25AE4-2E2C-41C8-A0E5-4BFC954E8DAE}" type="pres">
      <dgm:prSet presAssocID="{2BE96C4D-B5F3-4428-8172-C1B9E2F303D8}" presName="imagNod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28471D2-BF7D-4858-B2E2-D31CEB311E4F}" type="pres">
      <dgm:prSet presAssocID="{4A4BACB0-EFB5-40F3-BC03-CC28A12C46AE}" presName="sibTrans" presStyleLbl="sibTrans2D1" presStyleIdx="0" presStyleCnt="0"/>
      <dgm:spPr/>
      <dgm:t>
        <a:bodyPr/>
        <a:lstStyle/>
        <a:p>
          <a:endParaRPr lang="en-GB"/>
        </a:p>
      </dgm:t>
    </dgm:pt>
    <dgm:pt modelId="{BC3060DC-3AB4-474B-AAB2-DBF6DEF687B9}" type="pres">
      <dgm:prSet presAssocID="{0C34F19E-6BCD-47AF-BCAA-DE054C204556}" presName="compNode" presStyleCnt="0"/>
      <dgm:spPr/>
    </dgm:pt>
    <dgm:pt modelId="{13CF9A00-BCCB-484E-999C-C63FE9B195ED}" type="pres">
      <dgm:prSet presAssocID="{0C34F19E-6BCD-47AF-BCAA-DE054C20455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BB63F58-7DD0-4AF4-A033-A16CBC159AF9}" type="pres">
      <dgm:prSet presAssocID="{0C34F19E-6BCD-47AF-BCAA-DE054C204556}" presName="invisiNode" presStyleLbl="node1" presStyleIdx="1" presStyleCnt="2"/>
      <dgm:spPr/>
    </dgm:pt>
    <dgm:pt modelId="{D01314FD-B9A0-449A-A2EF-373EAD094AB5}" type="pres">
      <dgm:prSet presAssocID="{0C34F19E-6BCD-47AF-BCAA-DE054C204556}" presName="imagNod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C1733E64-857D-475D-B576-DBC314C45179}" type="presOf" srcId="{2BE96C4D-B5F3-4428-8172-C1B9E2F303D8}" destId="{A53B1F23-8F38-490A-BBC3-E699C9987919}" srcOrd="0" destOrd="0" presId="urn:microsoft.com/office/officeart/2005/8/layout/pList2"/>
    <dgm:cxn modelId="{D2D9BEC9-AEFB-4309-AF65-947F72A5868A}" srcId="{21AB50D1-A0F9-4AEC-8877-1B890DCA2C86}" destId="{0C34F19E-6BCD-47AF-BCAA-DE054C204556}" srcOrd="1" destOrd="0" parTransId="{F89DC46C-1CF4-432E-B730-03F745C5EC23}" sibTransId="{5DEBA8A5-1BF2-4899-A932-928A0170C1A4}"/>
    <dgm:cxn modelId="{CDB7CE64-FD65-4DC3-A5E5-9255D935DA56}" type="presOf" srcId="{4A4BACB0-EFB5-40F3-BC03-CC28A12C46AE}" destId="{928471D2-BF7D-4858-B2E2-D31CEB311E4F}" srcOrd="0" destOrd="0" presId="urn:microsoft.com/office/officeart/2005/8/layout/pList2"/>
    <dgm:cxn modelId="{587EB282-DA1A-41ED-8A0E-63C2A098D2C9}" type="presOf" srcId="{0C34F19E-6BCD-47AF-BCAA-DE054C204556}" destId="{13CF9A00-BCCB-484E-999C-C63FE9B195ED}" srcOrd="0" destOrd="0" presId="urn:microsoft.com/office/officeart/2005/8/layout/pList2"/>
    <dgm:cxn modelId="{CAAFF771-EC48-40A2-95F4-283CBD0C1979}" type="presOf" srcId="{21AB50D1-A0F9-4AEC-8877-1B890DCA2C86}" destId="{5ED2B651-3917-414A-9C17-CF45C186B9ED}" srcOrd="0" destOrd="0" presId="urn:microsoft.com/office/officeart/2005/8/layout/pList2"/>
    <dgm:cxn modelId="{8CF93D79-C746-4F03-8F5C-028632D6E813}" srcId="{21AB50D1-A0F9-4AEC-8877-1B890DCA2C86}" destId="{2BE96C4D-B5F3-4428-8172-C1B9E2F303D8}" srcOrd="0" destOrd="0" parTransId="{AB006745-2D82-47FF-942F-7225E018757A}" sibTransId="{4A4BACB0-EFB5-40F3-BC03-CC28A12C46AE}"/>
    <dgm:cxn modelId="{D32E9ED3-59F8-4B9B-B807-FAE612AB3C6D}" type="presParOf" srcId="{5ED2B651-3917-414A-9C17-CF45C186B9ED}" destId="{5114C80E-4C7A-4A9F-9D9F-C6E0FBCB8301}" srcOrd="0" destOrd="0" presId="urn:microsoft.com/office/officeart/2005/8/layout/pList2"/>
    <dgm:cxn modelId="{18E5BAA8-DAAC-4629-B2FB-81E68EBCE040}" type="presParOf" srcId="{5ED2B651-3917-414A-9C17-CF45C186B9ED}" destId="{19E03255-B6E4-4962-AE77-4A99B62DDD66}" srcOrd="1" destOrd="0" presId="urn:microsoft.com/office/officeart/2005/8/layout/pList2"/>
    <dgm:cxn modelId="{69B6F9D0-F17E-4B4A-8130-4E602774307D}" type="presParOf" srcId="{19E03255-B6E4-4962-AE77-4A99B62DDD66}" destId="{F2F7167E-5DF7-4743-B12F-BDB44235A82F}" srcOrd="0" destOrd="0" presId="urn:microsoft.com/office/officeart/2005/8/layout/pList2"/>
    <dgm:cxn modelId="{2089A51C-A703-46F9-AF03-625ABB0214BE}" type="presParOf" srcId="{F2F7167E-5DF7-4743-B12F-BDB44235A82F}" destId="{A53B1F23-8F38-490A-BBC3-E699C9987919}" srcOrd="0" destOrd="0" presId="urn:microsoft.com/office/officeart/2005/8/layout/pList2"/>
    <dgm:cxn modelId="{09DEAC34-BB55-4902-B90B-EC7515CF056F}" type="presParOf" srcId="{F2F7167E-5DF7-4743-B12F-BDB44235A82F}" destId="{159C3664-DA3C-4E87-9758-7771FB32E959}" srcOrd="1" destOrd="0" presId="urn:microsoft.com/office/officeart/2005/8/layout/pList2"/>
    <dgm:cxn modelId="{EAEA9B83-B420-46FD-97F8-2AC8E97FF071}" type="presParOf" srcId="{F2F7167E-5DF7-4743-B12F-BDB44235A82F}" destId="{6CE25AE4-2E2C-41C8-A0E5-4BFC954E8DAE}" srcOrd="2" destOrd="0" presId="urn:microsoft.com/office/officeart/2005/8/layout/pList2"/>
    <dgm:cxn modelId="{3FEEDE6B-FC04-42AA-8968-8111DE644748}" type="presParOf" srcId="{19E03255-B6E4-4962-AE77-4A99B62DDD66}" destId="{928471D2-BF7D-4858-B2E2-D31CEB311E4F}" srcOrd="1" destOrd="0" presId="urn:microsoft.com/office/officeart/2005/8/layout/pList2"/>
    <dgm:cxn modelId="{529AFEE0-B6EC-454C-92E3-B436388AF461}" type="presParOf" srcId="{19E03255-B6E4-4962-AE77-4A99B62DDD66}" destId="{BC3060DC-3AB4-474B-AAB2-DBF6DEF687B9}" srcOrd="2" destOrd="0" presId="urn:microsoft.com/office/officeart/2005/8/layout/pList2"/>
    <dgm:cxn modelId="{DD20D579-E328-469B-826F-81A6258A8257}" type="presParOf" srcId="{BC3060DC-3AB4-474B-AAB2-DBF6DEF687B9}" destId="{13CF9A00-BCCB-484E-999C-C63FE9B195ED}" srcOrd="0" destOrd="0" presId="urn:microsoft.com/office/officeart/2005/8/layout/pList2"/>
    <dgm:cxn modelId="{F2186059-99DE-4AA2-BF46-5BEACCFF0FE9}" type="presParOf" srcId="{BC3060DC-3AB4-474B-AAB2-DBF6DEF687B9}" destId="{6BB63F58-7DD0-4AF4-A033-A16CBC159AF9}" srcOrd="1" destOrd="0" presId="urn:microsoft.com/office/officeart/2005/8/layout/pList2"/>
    <dgm:cxn modelId="{B37C0E8D-2534-47AA-990F-591038A40D46}" type="presParOf" srcId="{BC3060DC-3AB4-474B-AAB2-DBF6DEF687B9}" destId="{D01314FD-B9A0-449A-A2EF-373EAD094AB5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85F46B-828C-4FAF-A443-A254E485F22A}" type="doc">
      <dgm:prSet loTypeId="urn:microsoft.com/office/officeart/2005/8/layout/bProcess2" loCatId="process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3357BA01-049B-48C5-985A-AF5EDEA75586}">
      <dgm:prSet phldrT="[Text]"/>
      <dgm:spPr/>
      <dgm:t>
        <a:bodyPr/>
        <a:lstStyle/>
        <a:p>
          <a:r>
            <a:rPr lang="en-US" dirty="0" smtClean="0"/>
            <a:t>Biz Zone</a:t>
          </a:r>
          <a:endParaRPr lang="en-GB" dirty="0"/>
        </a:p>
      </dgm:t>
    </dgm:pt>
    <dgm:pt modelId="{BA78ED62-B048-4067-A74F-47F4D01E24F4}" type="parTrans" cxnId="{C28E87C5-1089-485E-B9C1-E1FDF3541D87}">
      <dgm:prSet/>
      <dgm:spPr/>
      <dgm:t>
        <a:bodyPr/>
        <a:lstStyle/>
        <a:p>
          <a:endParaRPr lang="en-GB"/>
        </a:p>
      </dgm:t>
    </dgm:pt>
    <dgm:pt modelId="{9B589DA2-1086-49A9-821C-82A5A926063F}" type="sibTrans" cxnId="{C28E87C5-1089-485E-B9C1-E1FDF3541D87}">
      <dgm:prSet/>
      <dgm:spPr/>
      <dgm:t>
        <a:bodyPr/>
        <a:lstStyle/>
        <a:p>
          <a:endParaRPr lang="en-GB"/>
        </a:p>
      </dgm:t>
    </dgm:pt>
    <dgm:pt modelId="{1636A8C9-5EAC-4383-958E-080F331BD908}">
      <dgm:prSet phldrT="[Text]"/>
      <dgm:spPr/>
      <dgm:t>
        <a:bodyPr/>
        <a:lstStyle/>
        <a:p>
          <a:r>
            <a:rPr lang="en-US" dirty="0" smtClean="0"/>
            <a:t>SaaS</a:t>
          </a:r>
          <a:endParaRPr lang="en-GB" dirty="0"/>
        </a:p>
      </dgm:t>
    </dgm:pt>
    <dgm:pt modelId="{9714B6FE-DECE-47FE-803E-1B143E9A8F27}" type="parTrans" cxnId="{E1223525-E859-4EFF-9F9E-E94FB9036784}">
      <dgm:prSet/>
      <dgm:spPr/>
      <dgm:t>
        <a:bodyPr/>
        <a:lstStyle/>
        <a:p>
          <a:endParaRPr lang="en-GB"/>
        </a:p>
      </dgm:t>
    </dgm:pt>
    <dgm:pt modelId="{8B4727AB-9BB5-440E-96F0-4CD4970D426D}" type="sibTrans" cxnId="{E1223525-E859-4EFF-9F9E-E94FB9036784}">
      <dgm:prSet/>
      <dgm:spPr/>
      <dgm:t>
        <a:bodyPr/>
        <a:lstStyle/>
        <a:p>
          <a:endParaRPr lang="en-GB"/>
        </a:p>
      </dgm:t>
    </dgm:pt>
    <dgm:pt modelId="{588991DE-C6FC-428C-9995-AF25A4B4BAFC}">
      <dgm:prSet phldrT="[Text]"/>
      <dgm:spPr/>
      <dgm:t>
        <a:bodyPr/>
        <a:lstStyle/>
        <a:p>
          <a:r>
            <a:rPr lang="en-US" dirty="0" smtClean="0"/>
            <a:t>OS</a:t>
          </a:r>
          <a:endParaRPr lang="en-GB" dirty="0"/>
        </a:p>
      </dgm:t>
    </dgm:pt>
    <dgm:pt modelId="{4BF85E87-3AC5-4AFC-90EB-21EF9E55C0C7}" type="parTrans" cxnId="{BAC278EC-2D1B-4B11-A28F-5C28C7A988EE}">
      <dgm:prSet/>
      <dgm:spPr/>
      <dgm:t>
        <a:bodyPr/>
        <a:lstStyle/>
        <a:p>
          <a:endParaRPr lang="en-GB"/>
        </a:p>
      </dgm:t>
    </dgm:pt>
    <dgm:pt modelId="{BCB6E597-86ED-4429-873F-5C65D3A9164E}" type="sibTrans" cxnId="{BAC278EC-2D1B-4B11-A28F-5C28C7A988EE}">
      <dgm:prSet/>
      <dgm:spPr/>
      <dgm:t>
        <a:bodyPr/>
        <a:lstStyle/>
        <a:p>
          <a:endParaRPr lang="en-GB"/>
        </a:p>
      </dgm:t>
    </dgm:pt>
    <dgm:pt modelId="{32E851F7-39EB-4402-8966-AC18215D9ECC}">
      <dgm:prSet phldrT="[Text]"/>
      <dgm:spPr/>
      <dgm:t>
        <a:bodyPr/>
        <a:lstStyle/>
        <a:p>
          <a:r>
            <a:rPr lang="en-US" dirty="0" smtClean="0"/>
            <a:t>SI</a:t>
          </a:r>
          <a:endParaRPr lang="en-GB" dirty="0"/>
        </a:p>
      </dgm:t>
    </dgm:pt>
    <dgm:pt modelId="{3BD636B5-02A1-4F35-B16F-FED09FDE4408}" type="parTrans" cxnId="{F071E73D-FE66-4B04-8B7B-F04329AE6140}">
      <dgm:prSet/>
      <dgm:spPr/>
      <dgm:t>
        <a:bodyPr/>
        <a:lstStyle/>
        <a:p>
          <a:endParaRPr lang="en-GB"/>
        </a:p>
      </dgm:t>
    </dgm:pt>
    <dgm:pt modelId="{674AFD9D-C06C-47DD-B544-4899DCDD87DD}" type="sibTrans" cxnId="{F071E73D-FE66-4B04-8B7B-F04329AE6140}">
      <dgm:prSet/>
      <dgm:spPr/>
      <dgm:t>
        <a:bodyPr/>
        <a:lstStyle/>
        <a:p>
          <a:endParaRPr lang="en-GB"/>
        </a:p>
      </dgm:t>
    </dgm:pt>
    <dgm:pt modelId="{ADD87CD8-BB27-4EF9-A083-FAA5322257EA}">
      <dgm:prSet phldrT="[Text]"/>
      <dgm:spPr/>
      <dgm:t>
        <a:bodyPr/>
        <a:lstStyle/>
        <a:p>
          <a:r>
            <a:rPr lang="en-US" dirty="0" smtClean="0"/>
            <a:t>BAL</a:t>
          </a:r>
          <a:endParaRPr lang="en-GB" dirty="0"/>
        </a:p>
      </dgm:t>
    </dgm:pt>
    <dgm:pt modelId="{1C71C253-9D6F-4747-A4A2-3D8C07C07B19}" type="parTrans" cxnId="{6609AB09-DFB4-4A87-B8EE-CEF5C9FC8FFC}">
      <dgm:prSet/>
      <dgm:spPr/>
      <dgm:t>
        <a:bodyPr/>
        <a:lstStyle/>
        <a:p>
          <a:endParaRPr lang="en-GB"/>
        </a:p>
      </dgm:t>
    </dgm:pt>
    <dgm:pt modelId="{585407AE-A552-49CC-AF13-398CBD96B4A4}" type="sibTrans" cxnId="{6609AB09-DFB4-4A87-B8EE-CEF5C9FC8FFC}">
      <dgm:prSet/>
      <dgm:spPr/>
      <dgm:t>
        <a:bodyPr/>
        <a:lstStyle/>
        <a:p>
          <a:endParaRPr lang="en-GB"/>
        </a:p>
      </dgm:t>
    </dgm:pt>
    <dgm:pt modelId="{AB164CF8-BD65-4931-9800-398F8EEB9761}">
      <dgm:prSet phldrT="[Text]"/>
      <dgm:spPr/>
      <dgm:t>
        <a:bodyPr/>
        <a:lstStyle/>
        <a:p>
          <a:r>
            <a:rPr lang="en-US" dirty="0" smtClean="0"/>
            <a:t>AIB</a:t>
          </a:r>
          <a:endParaRPr lang="en-GB" dirty="0"/>
        </a:p>
      </dgm:t>
    </dgm:pt>
    <dgm:pt modelId="{810D4714-6788-4CA6-BCCD-E520CB3EA4E8}" type="parTrans" cxnId="{43E09B14-7121-44FC-A19A-B5B9884E43C1}">
      <dgm:prSet/>
      <dgm:spPr/>
      <dgm:t>
        <a:bodyPr/>
        <a:lstStyle/>
        <a:p>
          <a:endParaRPr lang="en-GB"/>
        </a:p>
      </dgm:t>
    </dgm:pt>
    <dgm:pt modelId="{A99D17A0-5675-4955-A76B-B35630D9FCF8}" type="sibTrans" cxnId="{43E09B14-7121-44FC-A19A-B5B9884E43C1}">
      <dgm:prSet/>
      <dgm:spPr/>
      <dgm:t>
        <a:bodyPr/>
        <a:lstStyle/>
        <a:p>
          <a:endParaRPr lang="en-GB"/>
        </a:p>
      </dgm:t>
    </dgm:pt>
    <dgm:pt modelId="{DBD9C5E3-1380-41B8-A316-3681BE67F698}">
      <dgm:prSet phldrT="[Text]"/>
      <dgm:spPr/>
      <dgm:t>
        <a:bodyPr/>
        <a:lstStyle/>
        <a:p>
          <a:r>
            <a:rPr lang="en-US" dirty="0" err="1" smtClean="0"/>
            <a:t>Pacs</a:t>
          </a:r>
          <a:endParaRPr lang="en-GB" dirty="0"/>
        </a:p>
      </dgm:t>
    </dgm:pt>
    <dgm:pt modelId="{F00DDAC1-A181-40A8-8791-9BDFFC9DA74C}" type="parTrans" cxnId="{7A18D716-CF10-4C90-97C2-A42A4E85DE05}">
      <dgm:prSet/>
      <dgm:spPr/>
      <dgm:t>
        <a:bodyPr/>
        <a:lstStyle/>
        <a:p>
          <a:endParaRPr lang="en-GB"/>
        </a:p>
      </dgm:t>
    </dgm:pt>
    <dgm:pt modelId="{6587281A-3EF0-495D-85DD-F26CA66F1168}" type="sibTrans" cxnId="{7A18D716-CF10-4C90-97C2-A42A4E85DE05}">
      <dgm:prSet/>
      <dgm:spPr/>
      <dgm:t>
        <a:bodyPr/>
        <a:lstStyle/>
        <a:p>
          <a:endParaRPr lang="en-GB"/>
        </a:p>
      </dgm:t>
    </dgm:pt>
    <dgm:pt modelId="{2BFB11BD-4BD5-402E-AEF0-27D96D98E6ED}" type="pres">
      <dgm:prSet presAssocID="{CC85F46B-828C-4FAF-A443-A254E485F22A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n-GB"/>
        </a:p>
      </dgm:t>
    </dgm:pt>
    <dgm:pt modelId="{C7085BB8-A9A7-43FB-9908-ADC33F2EAE13}" type="pres">
      <dgm:prSet presAssocID="{3357BA01-049B-48C5-985A-AF5EDEA75586}" presName="firs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3CC3C3A-D0D2-4082-87A5-490557B8D334}" type="pres">
      <dgm:prSet presAssocID="{9B589DA2-1086-49A9-821C-82A5A926063F}" presName="sibTrans" presStyleLbl="sibTrans2D1" presStyleIdx="0" presStyleCnt="6"/>
      <dgm:spPr/>
      <dgm:t>
        <a:bodyPr/>
        <a:lstStyle/>
        <a:p>
          <a:endParaRPr lang="en-GB"/>
        </a:p>
      </dgm:t>
    </dgm:pt>
    <dgm:pt modelId="{CCD00626-6F4B-45CB-8CC1-7AA6485C603A}" type="pres">
      <dgm:prSet presAssocID="{1636A8C9-5EAC-4383-958E-080F331BD908}" presName="middleNode" presStyleCnt="0"/>
      <dgm:spPr/>
    </dgm:pt>
    <dgm:pt modelId="{E61C57E5-F757-4F7B-8C15-16A234F96B7C}" type="pres">
      <dgm:prSet presAssocID="{1636A8C9-5EAC-4383-958E-080F331BD908}" presName="padding" presStyleLbl="node1" presStyleIdx="0" presStyleCnt="7"/>
      <dgm:spPr/>
    </dgm:pt>
    <dgm:pt modelId="{05685FF9-5860-44B8-9D50-368671E94355}" type="pres">
      <dgm:prSet presAssocID="{1636A8C9-5EAC-4383-958E-080F331BD908}" presName="shap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9195D9-1F3F-4A5F-A63F-56191C116AAD}" type="pres">
      <dgm:prSet presAssocID="{8B4727AB-9BB5-440E-96F0-4CD4970D426D}" presName="sibTrans" presStyleLbl="sibTrans2D1" presStyleIdx="1" presStyleCnt="6"/>
      <dgm:spPr/>
      <dgm:t>
        <a:bodyPr/>
        <a:lstStyle/>
        <a:p>
          <a:endParaRPr lang="en-GB"/>
        </a:p>
      </dgm:t>
    </dgm:pt>
    <dgm:pt modelId="{09ADAE20-E483-4E17-8CE1-C8EAFCC08148}" type="pres">
      <dgm:prSet presAssocID="{588991DE-C6FC-428C-9995-AF25A4B4BAFC}" presName="middleNode" presStyleCnt="0"/>
      <dgm:spPr/>
    </dgm:pt>
    <dgm:pt modelId="{9ABFC4B3-27F5-4D43-96B9-D4064BC01FE0}" type="pres">
      <dgm:prSet presAssocID="{588991DE-C6FC-428C-9995-AF25A4B4BAFC}" presName="padding" presStyleLbl="node1" presStyleIdx="1" presStyleCnt="7"/>
      <dgm:spPr/>
    </dgm:pt>
    <dgm:pt modelId="{D5B30EC4-A250-439D-899B-BC7BD08E4092}" type="pres">
      <dgm:prSet presAssocID="{588991DE-C6FC-428C-9995-AF25A4B4BAFC}" presName="shap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EE163DF-C4C3-47D8-BB96-3BCC8078F534}" type="pres">
      <dgm:prSet presAssocID="{BCB6E597-86ED-4429-873F-5C65D3A9164E}" presName="sibTrans" presStyleLbl="sibTrans2D1" presStyleIdx="2" presStyleCnt="6"/>
      <dgm:spPr/>
      <dgm:t>
        <a:bodyPr/>
        <a:lstStyle/>
        <a:p>
          <a:endParaRPr lang="en-GB"/>
        </a:p>
      </dgm:t>
    </dgm:pt>
    <dgm:pt modelId="{087F558B-A6EE-4DDA-A0B7-C63D51F929BB}" type="pres">
      <dgm:prSet presAssocID="{32E851F7-39EB-4402-8966-AC18215D9ECC}" presName="middleNode" presStyleCnt="0"/>
      <dgm:spPr/>
    </dgm:pt>
    <dgm:pt modelId="{9F90ECBA-D6DB-4DF5-8C45-6FD93BF1E6CB}" type="pres">
      <dgm:prSet presAssocID="{32E851F7-39EB-4402-8966-AC18215D9ECC}" presName="padding" presStyleLbl="node1" presStyleIdx="2" presStyleCnt="7"/>
      <dgm:spPr/>
    </dgm:pt>
    <dgm:pt modelId="{2DE31E2E-871F-416C-AEF9-9C998EB0495E}" type="pres">
      <dgm:prSet presAssocID="{32E851F7-39EB-4402-8966-AC18215D9ECC}" presName="shap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A4BD5BB-0F45-4558-9402-36130F597653}" type="pres">
      <dgm:prSet presAssocID="{674AFD9D-C06C-47DD-B544-4899DCDD87DD}" presName="sibTrans" presStyleLbl="sibTrans2D1" presStyleIdx="3" presStyleCnt="6"/>
      <dgm:spPr/>
      <dgm:t>
        <a:bodyPr/>
        <a:lstStyle/>
        <a:p>
          <a:endParaRPr lang="en-GB"/>
        </a:p>
      </dgm:t>
    </dgm:pt>
    <dgm:pt modelId="{8C944F47-6FF6-49DD-8E41-AB7C2CE45752}" type="pres">
      <dgm:prSet presAssocID="{ADD87CD8-BB27-4EF9-A083-FAA5322257EA}" presName="middleNode" presStyleCnt="0"/>
      <dgm:spPr/>
    </dgm:pt>
    <dgm:pt modelId="{772DBA86-6B32-4AF0-9FD7-5ABCEC402C8E}" type="pres">
      <dgm:prSet presAssocID="{ADD87CD8-BB27-4EF9-A083-FAA5322257EA}" presName="padding" presStyleLbl="node1" presStyleIdx="3" presStyleCnt="7"/>
      <dgm:spPr/>
    </dgm:pt>
    <dgm:pt modelId="{4ED4AEB5-6326-4836-8FC8-CC2B38D268E7}" type="pres">
      <dgm:prSet presAssocID="{ADD87CD8-BB27-4EF9-A083-FAA5322257EA}" presName="shap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987D2EC-8198-4285-AADA-F43DECF8F3DB}" type="pres">
      <dgm:prSet presAssocID="{585407AE-A552-49CC-AF13-398CBD96B4A4}" presName="sibTrans" presStyleLbl="sibTrans2D1" presStyleIdx="4" presStyleCnt="6"/>
      <dgm:spPr/>
      <dgm:t>
        <a:bodyPr/>
        <a:lstStyle/>
        <a:p>
          <a:endParaRPr lang="en-GB"/>
        </a:p>
      </dgm:t>
    </dgm:pt>
    <dgm:pt modelId="{067BF2DD-0E9F-45FD-A06D-3CF964CD7AC7}" type="pres">
      <dgm:prSet presAssocID="{AB164CF8-BD65-4931-9800-398F8EEB9761}" presName="middleNode" presStyleCnt="0"/>
      <dgm:spPr/>
    </dgm:pt>
    <dgm:pt modelId="{41E1CD12-4460-49DA-B38F-180867D3331D}" type="pres">
      <dgm:prSet presAssocID="{AB164CF8-BD65-4931-9800-398F8EEB9761}" presName="padding" presStyleLbl="node1" presStyleIdx="4" presStyleCnt="7"/>
      <dgm:spPr/>
    </dgm:pt>
    <dgm:pt modelId="{905EA6D9-A5BB-47A2-A597-CC5DD0949E4D}" type="pres">
      <dgm:prSet presAssocID="{AB164CF8-BD65-4931-9800-398F8EEB9761}" presName="shap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61AAF46-8A3D-448C-B84F-D6E5B1F67A29}" type="pres">
      <dgm:prSet presAssocID="{A99D17A0-5675-4955-A76B-B35630D9FCF8}" presName="sibTrans" presStyleLbl="sibTrans2D1" presStyleIdx="5" presStyleCnt="6"/>
      <dgm:spPr/>
      <dgm:t>
        <a:bodyPr/>
        <a:lstStyle/>
        <a:p>
          <a:endParaRPr lang="en-GB"/>
        </a:p>
      </dgm:t>
    </dgm:pt>
    <dgm:pt modelId="{A39E5F99-9ED2-4B18-AEFC-98835B113923}" type="pres">
      <dgm:prSet presAssocID="{DBD9C5E3-1380-41B8-A316-3681BE67F698}" presName="las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E2F4ED9-4F65-4E95-AE18-9AE75C4FDE5F}" type="presOf" srcId="{CC85F46B-828C-4FAF-A443-A254E485F22A}" destId="{2BFB11BD-4BD5-402E-AEF0-27D96D98E6ED}" srcOrd="0" destOrd="0" presId="urn:microsoft.com/office/officeart/2005/8/layout/bProcess2"/>
    <dgm:cxn modelId="{BD4EDDF6-B910-402E-9255-802B31CA7B31}" type="presOf" srcId="{674AFD9D-C06C-47DD-B544-4899DCDD87DD}" destId="{9A4BD5BB-0F45-4558-9402-36130F597653}" srcOrd="0" destOrd="0" presId="urn:microsoft.com/office/officeart/2005/8/layout/bProcess2"/>
    <dgm:cxn modelId="{C28E87C5-1089-485E-B9C1-E1FDF3541D87}" srcId="{CC85F46B-828C-4FAF-A443-A254E485F22A}" destId="{3357BA01-049B-48C5-985A-AF5EDEA75586}" srcOrd="0" destOrd="0" parTransId="{BA78ED62-B048-4067-A74F-47F4D01E24F4}" sibTransId="{9B589DA2-1086-49A9-821C-82A5A926063F}"/>
    <dgm:cxn modelId="{F765CE9F-E09F-4376-BA09-E8E7E706FF2C}" type="presOf" srcId="{8B4727AB-9BB5-440E-96F0-4CD4970D426D}" destId="{B79195D9-1F3F-4A5F-A63F-56191C116AAD}" srcOrd="0" destOrd="0" presId="urn:microsoft.com/office/officeart/2005/8/layout/bProcess2"/>
    <dgm:cxn modelId="{532E7B82-0EED-4D87-8788-537D63B6D12A}" type="presOf" srcId="{3357BA01-049B-48C5-985A-AF5EDEA75586}" destId="{C7085BB8-A9A7-43FB-9908-ADC33F2EAE13}" srcOrd="0" destOrd="0" presId="urn:microsoft.com/office/officeart/2005/8/layout/bProcess2"/>
    <dgm:cxn modelId="{DF777359-F224-4BA7-8F9F-F5D8C49293F8}" type="presOf" srcId="{DBD9C5E3-1380-41B8-A316-3681BE67F698}" destId="{A39E5F99-9ED2-4B18-AEFC-98835B113923}" srcOrd="0" destOrd="0" presId="urn:microsoft.com/office/officeart/2005/8/layout/bProcess2"/>
    <dgm:cxn modelId="{BAC278EC-2D1B-4B11-A28F-5C28C7A988EE}" srcId="{CC85F46B-828C-4FAF-A443-A254E485F22A}" destId="{588991DE-C6FC-428C-9995-AF25A4B4BAFC}" srcOrd="2" destOrd="0" parTransId="{4BF85E87-3AC5-4AFC-90EB-21EF9E55C0C7}" sibTransId="{BCB6E597-86ED-4429-873F-5C65D3A9164E}"/>
    <dgm:cxn modelId="{7A18D716-CF10-4C90-97C2-A42A4E85DE05}" srcId="{CC85F46B-828C-4FAF-A443-A254E485F22A}" destId="{DBD9C5E3-1380-41B8-A316-3681BE67F698}" srcOrd="6" destOrd="0" parTransId="{F00DDAC1-A181-40A8-8791-9BDFFC9DA74C}" sibTransId="{6587281A-3EF0-495D-85DD-F26CA66F1168}"/>
    <dgm:cxn modelId="{43E09B14-7121-44FC-A19A-B5B9884E43C1}" srcId="{CC85F46B-828C-4FAF-A443-A254E485F22A}" destId="{AB164CF8-BD65-4931-9800-398F8EEB9761}" srcOrd="5" destOrd="0" parTransId="{810D4714-6788-4CA6-BCCD-E520CB3EA4E8}" sibTransId="{A99D17A0-5675-4955-A76B-B35630D9FCF8}"/>
    <dgm:cxn modelId="{6609AB09-DFB4-4A87-B8EE-CEF5C9FC8FFC}" srcId="{CC85F46B-828C-4FAF-A443-A254E485F22A}" destId="{ADD87CD8-BB27-4EF9-A083-FAA5322257EA}" srcOrd="4" destOrd="0" parTransId="{1C71C253-9D6F-4747-A4A2-3D8C07C07B19}" sibTransId="{585407AE-A552-49CC-AF13-398CBD96B4A4}"/>
    <dgm:cxn modelId="{4D242A28-2348-457A-B10E-61265E555189}" type="presOf" srcId="{AB164CF8-BD65-4931-9800-398F8EEB9761}" destId="{905EA6D9-A5BB-47A2-A597-CC5DD0949E4D}" srcOrd="0" destOrd="0" presId="urn:microsoft.com/office/officeart/2005/8/layout/bProcess2"/>
    <dgm:cxn modelId="{9BC77337-0F84-4BD4-9A91-CCFA72D1E91C}" type="presOf" srcId="{ADD87CD8-BB27-4EF9-A083-FAA5322257EA}" destId="{4ED4AEB5-6326-4836-8FC8-CC2B38D268E7}" srcOrd="0" destOrd="0" presId="urn:microsoft.com/office/officeart/2005/8/layout/bProcess2"/>
    <dgm:cxn modelId="{8AE8EC90-5F8C-4F7D-8242-1B22B80EDEB3}" type="presOf" srcId="{588991DE-C6FC-428C-9995-AF25A4B4BAFC}" destId="{D5B30EC4-A250-439D-899B-BC7BD08E4092}" srcOrd="0" destOrd="0" presId="urn:microsoft.com/office/officeart/2005/8/layout/bProcess2"/>
    <dgm:cxn modelId="{F071E73D-FE66-4B04-8B7B-F04329AE6140}" srcId="{CC85F46B-828C-4FAF-A443-A254E485F22A}" destId="{32E851F7-39EB-4402-8966-AC18215D9ECC}" srcOrd="3" destOrd="0" parTransId="{3BD636B5-02A1-4F35-B16F-FED09FDE4408}" sibTransId="{674AFD9D-C06C-47DD-B544-4899DCDD87DD}"/>
    <dgm:cxn modelId="{F8DEAEF2-E50F-4E32-B8F6-EA469C12CE35}" type="presOf" srcId="{1636A8C9-5EAC-4383-958E-080F331BD908}" destId="{05685FF9-5860-44B8-9D50-368671E94355}" srcOrd="0" destOrd="0" presId="urn:microsoft.com/office/officeart/2005/8/layout/bProcess2"/>
    <dgm:cxn modelId="{3131E5D3-4BB5-4F0A-915D-4A4BB58FDA4A}" type="presOf" srcId="{585407AE-A552-49CC-AF13-398CBD96B4A4}" destId="{F987D2EC-8198-4285-AADA-F43DECF8F3DB}" srcOrd="0" destOrd="0" presId="urn:microsoft.com/office/officeart/2005/8/layout/bProcess2"/>
    <dgm:cxn modelId="{E6F88611-1670-4007-92F4-65A9FD0933FA}" type="presOf" srcId="{32E851F7-39EB-4402-8966-AC18215D9ECC}" destId="{2DE31E2E-871F-416C-AEF9-9C998EB0495E}" srcOrd="0" destOrd="0" presId="urn:microsoft.com/office/officeart/2005/8/layout/bProcess2"/>
    <dgm:cxn modelId="{D55AF21C-9EB2-45E1-9AFE-53A10953E2AA}" type="presOf" srcId="{A99D17A0-5675-4955-A76B-B35630D9FCF8}" destId="{F61AAF46-8A3D-448C-B84F-D6E5B1F67A29}" srcOrd="0" destOrd="0" presId="urn:microsoft.com/office/officeart/2005/8/layout/bProcess2"/>
    <dgm:cxn modelId="{E1223525-E859-4EFF-9F9E-E94FB9036784}" srcId="{CC85F46B-828C-4FAF-A443-A254E485F22A}" destId="{1636A8C9-5EAC-4383-958E-080F331BD908}" srcOrd="1" destOrd="0" parTransId="{9714B6FE-DECE-47FE-803E-1B143E9A8F27}" sibTransId="{8B4727AB-9BB5-440E-96F0-4CD4970D426D}"/>
    <dgm:cxn modelId="{7DDC0142-AE0F-4D0E-A324-375C8DD554E0}" type="presOf" srcId="{BCB6E597-86ED-4429-873F-5C65D3A9164E}" destId="{0EE163DF-C4C3-47D8-BB96-3BCC8078F534}" srcOrd="0" destOrd="0" presId="urn:microsoft.com/office/officeart/2005/8/layout/bProcess2"/>
    <dgm:cxn modelId="{4AC470F3-CE06-42C9-AB6A-398EEA295F5D}" type="presOf" srcId="{9B589DA2-1086-49A9-821C-82A5A926063F}" destId="{B3CC3C3A-D0D2-4082-87A5-490557B8D334}" srcOrd="0" destOrd="0" presId="urn:microsoft.com/office/officeart/2005/8/layout/bProcess2"/>
    <dgm:cxn modelId="{6ED4E916-AFEF-4F52-BA5F-433BA02BD95B}" type="presParOf" srcId="{2BFB11BD-4BD5-402E-AEF0-27D96D98E6ED}" destId="{C7085BB8-A9A7-43FB-9908-ADC33F2EAE13}" srcOrd="0" destOrd="0" presId="urn:microsoft.com/office/officeart/2005/8/layout/bProcess2"/>
    <dgm:cxn modelId="{3772EBAB-C5A2-4900-8901-2D6AC82BF4AD}" type="presParOf" srcId="{2BFB11BD-4BD5-402E-AEF0-27D96D98E6ED}" destId="{B3CC3C3A-D0D2-4082-87A5-490557B8D334}" srcOrd="1" destOrd="0" presId="urn:microsoft.com/office/officeart/2005/8/layout/bProcess2"/>
    <dgm:cxn modelId="{AB4874CE-AC43-469F-8D49-1DE2EB01BD0B}" type="presParOf" srcId="{2BFB11BD-4BD5-402E-AEF0-27D96D98E6ED}" destId="{CCD00626-6F4B-45CB-8CC1-7AA6485C603A}" srcOrd="2" destOrd="0" presId="urn:microsoft.com/office/officeart/2005/8/layout/bProcess2"/>
    <dgm:cxn modelId="{2E489BE0-E45E-4154-8F5C-534A6A22A18E}" type="presParOf" srcId="{CCD00626-6F4B-45CB-8CC1-7AA6485C603A}" destId="{E61C57E5-F757-4F7B-8C15-16A234F96B7C}" srcOrd="0" destOrd="0" presId="urn:microsoft.com/office/officeart/2005/8/layout/bProcess2"/>
    <dgm:cxn modelId="{35FB4B83-3B12-48A2-965D-7B24D9F254D5}" type="presParOf" srcId="{CCD00626-6F4B-45CB-8CC1-7AA6485C603A}" destId="{05685FF9-5860-44B8-9D50-368671E94355}" srcOrd="1" destOrd="0" presId="urn:microsoft.com/office/officeart/2005/8/layout/bProcess2"/>
    <dgm:cxn modelId="{563F231F-6237-40A6-9481-091D9057A8E1}" type="presParOf" srcId="{2BFB11BD-4BD5-402E-AEF0-27D96D98E6ED}" destId="{B79195D9-1F3F-4A5F-A63F-56191C116AAD}" srcOrd="3" destOrd="0" presId="urn:microsoft.com/office/officeart/2005/8/layout/bProcess2"/>
    <dgm:cxn modelId="{F93FF86E-313D-40CB-87A2-8F11C6C70C9A}" type="presParOf" srcId="{2BFB11BD-4BD5-402E-AEF0-27D96D98E6ED}" destId="{09ADAE20-E483-4E17-8CE1-C8EAFCC08148}" srcOrd="4" destOrd="0" presId="urn:microsoft.com/office/officeart/2005/8/layout/bProcess2"/>
    <dgm:cxn modelId="{EE7D700A-882B-4596-A3F6-98141F0B9B40}" type="presParOf" srcId="{09ADAE20-E483-4E17-8CE1-C8EAFCC08148}" destId="{9ABFC4B3-27F5-4D43-96B9-D4064BC01FE0}" srcOrd="0" destOrd="0" presId="urn:microsoft.com/office/officeart/2005/8/layout/bProcess2"/>
    <dgm:cxn modelId="{B569FB0E-6E29-460B-B863-82A34ADCEED8}" type="presParOf" srcId="{09ADAE20-E483-4E17-8CE1-C8EAFCC08148}" destId="{D5B30EC4-A250-439D-899B-BC7BD08E4092}" srcOrd="1" destOrd="0" presId="urn:microsoft.com/office/officeart/2005/8/layout/bProcess2"/>
    <dgm:cxn modelId="{7EFC194C-7F60-43B0-8741-560298AADAB4}" type="presParOf" srcId="{2BFB11BD-4BD5-402E-AEF0-27D96D98E6ED}" destId="{0EE163DF-C4C3-47D8-BB96-3BCC8078F534}" srcOrd="5" destOrd="0" presId="urn:microsoft.com/office/officeart/2005/8/layout/bProcess2"/>
    <dgm:cxn modelId="{B420F9B4-D8D2-4AAE-8F76-6023A905CAAB}" type="presParOf" srcId="{2BFB11BD-4BD5-402E-AEF0-27D96D98E6ED}" destId="{087F558B-A6EE-4DDA-A0B7-C63D51F929BB}" srcOrd="6" destOrd="0" presId="urn:microsoft.com/office/officeart/2005/8/layout/bProcess2"/>
    <dgm:cxn modelId="{D9A30EBF-5A7D-4156-82E7-C05439103313}" type="presParOf" srcId="{087F558B-A6EE-4DDA-A0B7-C63D51F929BB}" destId="{9F90ECBA-D6DB-4DF5-8C45-6FD93BF1E6CB}" srcOrd="0" destOrd="0" presId="urn:microsoft.com/office/officeart/2005/8/layout/bProcess2"/>
    <dgm:cxn modelId="{87970D99-7DE2-435D-A8B9-C0B0AAF207B9}" type="presParOf" srcId="{087F558B-A6EE-4DDA-A0B7-C63D51F929BB}" destId="{2DE31E2E-871F-416C-AEF9-9C998EB0495E}" srcOrd="1" destOrd="0" presId="urn:microsoft.com/office/officeart/2005/8/layout/bProcess2"/>
    <dgm:cxn modelId="{1020F16A-C341-46FD-9BB7-D25D9EDAA3E4}" type="presParOf" srcId="{2BFB11BD-4BD5-402E-AEF0-27D96D98E6ED}" destId="{9A4BD5BB-0F45-4558-9402-36130F597653}" srcOrd="7" destOrd="0" presId="urn:microsoft.com/office/officeart/2005/8/layout/bProcess2"/>
    <dgm:cxn modelId="{F3627AE0-C91A-4D12-9A58-7B02D694A125}" type="presParOf" srcId="{2BFB11BD-4BD5-402E-AEF0-27D96D98E6ED}" destId="{8C944F47-6FF6-49DD-8E41-AB7C2CE45752}" srcOrd="8" destOrd="0" presId="urn:microsoft.com/office/officeart/2005/8/layout/bProcess2"/>
    <dgm:cxn modelId="{4FA3D911-A401-4274-9A28-87FA48FEC34D}" type="presParOf" srcId="{8C944F47-6FF6-49DD-8E41-AB7C2CE45752}" destId="{772DBA86-6B32-4AF0-9FD7-5ABCEC402C8E}" srcOrd="0" destOrd="0" presId="urn:microsoft.com/office/officeart/2005/8/layout/bProcess2"/>
    <dgm:cxn modelId="{16266080-25B8-4BC5-99D4-D9294DA22E92}" type="presParOf" srcId="{8C944F47-6FF6-49DD-8E41-AB7C2CE45752}" destId="{4ED4AEB5-6326-4836-8FC8-CC2B38D268E7}" srcOrd="1" destOrd="0" presId="urn:microsoft.com/office/officeart/2005/8/layout/bProcess2"/>
    <dgm:cxn modelId="{667C8A76-7E13-43B1-A705-831CDF83F417}" type="presParOf" srcId="{2BFB11BD-4BD5-402E-AEF0-27D96D98E6ED}" destId="{F987D2EC-8198-4285-AADA-F43DECF8F3DB}" srcOrd="9" destOrd="0" presId="urn:microsoft.com/office/officeart/2005/8/layout/bProcess2"/>
    <dgm:cxn modelId="{64D4523C-CAD3-4F97-B615-DF7B77E9EDC9}" type="presParOf" srcId="{2BFB11BD-4BD5-402E-AEF0-27D96D98E6ED}" destId="{067BF2DD-0E9F-45FD-A06D-3CF964CD7AC7}" srcOrd="10" destOrd="0" presId="urn:microsoft.com/office/officeart/2005/8/layout/bProcess2"/>
    <dgm:cxn modelId="{6DDA7860-7B8F-4D69-9779-96E64390BCFE}" type="presParOf" srcId="{067BF2DD-0E9F-45FD-A06D-3CF964CD7AC7}" destId="{41E1CD12-4460-49DA-B38F-180867D3331D}" srcOrd="0" destOrd="0" presId="urn:microsoft.com/office/officeart/2005/8/layout/bProcess2"/>
    <dgm:cxn modelId="{D9AEF5B4-CFDA-4264-A440-DC36A5231A32}" type="presParOf" srcId="{067BF2DD-0E9F-45FD-A06D-3CF964CD7AC7}" destId="{905EA6D9-A5BB-47A2-A597-CC5DD0949E4D}" srcOrd="1" destOrd="0" presId="urn:microsoft.com/office/officeart/2005/8/layout/bProcess2"/>
    <dgm:cxn modelId="{F97DCB8F-E51F-4F90-B4E0-E53ECB901FF4}" type="presParOf" srcId="{2BFB11BD-4BD5-402E-AEF0-27D96D98E6ED}" destId="{F61AAF46-8A3D-448C-B84F-D6E5B1F67A29}" srcOrd="11" destOrd="0" presId="urn:microsoft.com/office/officeart/2005/8/layout/bProcess2"/>
    <dgm:cxn modelId="{FE7F45DB-D2EF-436F-9E0B-1A9EB413B3DB}" type="presParOf" srcId="{2BFB11BD-4BD5-402E-AEF0-27D96D98E6ED}" destId="{A39E5F99-9ED2-4B18-AEFC-98835B113923}" srcOrd="1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4339E5-C53D-496F-B5B8-C25FF5AAF005}" type="doc">
      <dgm:prSet loTypeId="urn:microsoft.com/office/officeart/2005/8/layout/arrow2" loCatId="process" qsTypeId="urn:microsoft.com/office/officeart/2005/8/quickstyle/simple1" qsCatId="simple" csTypeId="urn:microsoft.com/office/officeart/2005/8/colors/colorful2" csCatId="colorful" phldr="1"/>
      <dgm:spPr/>
    </dgm:pt>
    <dgm:pt modelId="{4EF6F05D-178F-470F-9876-0DBC0D25205E}">
      <dgm:prSet phldrT="[Text]"/>
      <dgm:spPr/>
      <dgm:t>
        <a:bodyPr/>
        <a:lstStyle/>
        <a:p>
          <a:r>
            <a:rPr lang="en-US" dirty="0" smtClean="0"/>
            <a:t>Day 7 </a:t>
          </a:r>
          <a:endParaRPr lang="en-GB" dirty="0"/>
        </a:p>
      </dgm:t>
    </dgm:pt>
    <dgm:pt modelId="{8E08EEF3-F077-419F-83F9-81AC897753F1}" type="parTrans" cxnId="{3D2DE719-8317-4288-90C6-5CAF914A6F2F}">
      <dgm:prSet/>
      <dgm:spPr/>
      <dgm:t>
        <a:bodyPr/>
        <a:lstStyle/>
        <a:p>
          <a:endParaRPr lang="en-GB"/>
        </a:p>
      </dgm:t>
    </dgm:pt>
    <dgm:pt modelId="{301393B9-889C-4CB7-8BC4-729DE015CE3E}" type="sibTrans" cxnId="{3D2DE719-8317-4288-90C6-5CAF914A6F2F}">
      <dgm:prSet/>
      <dgm:spPr/>
      <dgm:t>
        <a:bodyPr/>
        <a:lstStyle/>
        <a:p>
          <a:endParaRPr lang="en-GB"/>
        </a:p>
      </dgm:t>
    </dgm:pt>
    <dgm:pt modelId="{4B0FAEED-5CA2-4C8D-919B-5A73D26F9B6C}">
      <dgm:prSet phldrT="[Text]" custT="1"/>
      <dgm:spPr/>
      <dgm:t>
        <a:bodyPr/>
        <a:lstStyle/>
        <a:p>
          <a:r>
            <a:rPr lang="en-US" sz="4400" dirty="0" smtClean="0"/>
            <a:t>Day 30 </a:t>
          </a:r>
          <a:endParaRPr lang="en-GB" sz="4400" dirty="0"/>
        </a:p>
      </dgm:t>
    </dgm:pt>
    <dgm:pt modelId="{DB82B8D2-D2BE-4EB8-A240-99E81B4198F7}" type="parTrans" cxnId="{4316DF03-DA62-4F8A-9C5B-51C4C282F957}">
      <dgm:prSet/>
      <dgm:spPr/>
      <dgm:t>
        <a:bodyPr/>
        <a:lstStyle/>
        <a:p>
          <a:endParaRPr lang="en-GB"/>
        </a:p>
      </dgm:t>
    </dgm:pt>
    <dgm:pt modelId="{EE3C594E-CA74-47C1-A3AB-B71C4D8B4B45}" type="sibTrans" cxnId="{4316DF03-DA62-4F8A-9C5B-51C4C282F957}">
      <dgm:prSet/>
      <dgm:spPr/>
      <dgm:t>
        <a:bodyPr/>
        <a:lstStyle/>
        <a:p>
          <a:endParaRPr lang="en-GB"/>
        </a:p>
      </dgm:t>
    </dgm:pt>
    <dgm:pt modelId="{3437C00C-DBBF-4038-99A2-4E244334EA62}">
      <dgm:prSet phldrT="[Text]" custT="1"/>
      <dgm:spPr/>
      <dgm:t>
        <a:bodyPr/>
        <a:lstStyle/>
        <a:p>
          <a:r>
            <a:rPr lang="en-US" sz="3200" dirty="0" smtClean="0"/>
            <a:t>Day 90 </a:t>
          </a:r>
          <a:endParaRPr lang="en-GB" sz="3200" dirty="0"/>
        </a:p>
      </dgm:t>
    </dgm:pt>
    <dgm:pt modelId="{0B58BCC9-A8BB-46C7-9F1B-BDA63CDB6BDC}" type="parTrans" cxnId="{B8424B16-0904-43F6-A6CB-8E2747C8C823}">
      <dgm:prSet/>
      <dgm:spPr/>
      <dgm:t>
        <a:bodyPr/>
        <a:lstStyle/>
        <a:p>
          <a:endParaRPr lang="en-GB"/>
        </a:p>
      </dgm:t>
    </dgm:pt>
    <dgm:pt modelId="{D791759E-5B16-4115-AB3A-1C236865EFDD}" type="sibTrans" cxnId="{B8424B16-0904-43F6-A6CB-8E2747C8C823}">
      <dgm:prSet/>
      <dgm:spPr/>
      <dgm:t>
        <a:bodyPr/>
        <a:lstStyle/>
        <a:p>
          <a:endParaRPr lang="en-GB"/>
        </a:p>
      </dgm:t>
    </dgm:pt>
    <dgm:pt modelId="{1D858D0B-6F60-427B-A0CE-C3EBE497E676}" type="pres">
      <dgm:prSet presAssocID="{184339E5-C53D-496F-B5B8-C25FF5AAF005}" presName="arrowDiagram" presStyleCnt="0">
        <dgm:presLayoutVars>
          <dgm:chMax val="5"/>
          <dgm:dir/>
          <dgm:resizeHandles val="exact"/>
        </dgm:presLayoutVars>
      </dgm:prSet>
      <dgm:spPr/>
    </dgm:pt>
    <dgm:pt modelId="{B367C57F-DE90-40F1-872E-93935E2A3FCB}" type="pres">
      <dgm:prSet presAssocID="{184339E5-C53D-496F-B5B8-C25FF5AAF005}" presName="arrow" presStyleLbl="bgShp" presStyleIdx="0" presStyleCnt="1" custScaleX="105404"/>
      <dgm:spPr/>
    </dgm:pt>
    <dgm:pt modelId="{73A5903D-A3DB-4EDF-A3AF-82C12CA84854}" type="pres">
      <dgm:prSet presAssocID="{184339E5-C53D-496F-B5B8-C25FF5AAF005}" presName="arrowDiagram3" presStyleCnt="0"/>
      <dgm:spPr/>
    </dgm:pt>
    <dgm:pt modelId="{0BD92BB7-5D0B-483B-B154-FFDDB9B09A1F}" type="pres">
      <dgm:prSet presAssocID="{4EF6F05D-178F-470F-9876-0DBC0D25205E}" presName="bullet3a" presStyleLbl="node1" presStyleIdx="0" presStyleCnt="3"/>
      <dgm:spPr/>
    </dgm:pt>
    <dgm:pt modelId="{E2D9F677-E0DD-45E6-9D26-5592D6341135}" type="pres">
      <dgm:prSet presAssocID="{4EF6F05D-178F-470F-9876-0DBC0D25205E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DF860D7-41EC-49C5-92CB-9D0AC1C70F81}" type="pres">
      <dgm:prSet presAssocID="{4B0FAEED-5CA2-4C8D-919B-5A73D26F9B6C}" presName="bullet3b" presStyleLbl="node1" presStyleIdx="1" presStyleCnt="3"/>
      <dgm:spPr/>
    </dgm:pt>
    <dgm:pt modelId="{BB478B01-33FE-4F9B-AC03-4BB066EA66E6}" type="pres">
      <dgm:prSet presAssocID="{4B0FAEED-5CA2-4C8D-919B-5A73D26F9B6C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BC17356-7030-4634-B2D8-183F04B4D605}" type="pres">
      <dgm:prSet presAssocID="{3437C00C-DBBF-4038-99A2-4E244334EA62}" presName="bullet3c" presStyleLbl="node1" presStyleIdx="2" presStyleCnt="3"/>
      <dgm:spPr/>
    </dgm:pt>
    <dgm:pt modelId="{856FEF5D-2478-4DD0-BBE6-446B47D7EB55}" type="pres">
      <dgm:prSet presAssocID="{3437C00C-DBBF-4038-99A2-4E244334EA62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BC4AC08-00EA-4CF4-9D0E-79BE848A9A7A}" type="presOf" srcId="{184339E5-C53D-496F-B5B8-C25FF5AAF005}" destId="{1D858D0B-6F60-427B-A0CE-C3EBE497E676}" srcOrd="0" destOrd="0" presId="urn:microsoft.com/office/officeart/2005/8/layout/arrow2"/>
    <dgm:cxn modelId="{94082C23-9821-408C-86F3-A3AC085BF003}" type="presOf" srcId="{4EF6F05D-178F-470F-9876-0DBC0D25205E}" destId="{E2D9F677-E0DD-45E6-9D26-5592D6341135}" srcOrd="0" destOrd="0" presId="urn:microsoft.com/office/officeart/2005/8/layout/arrow2"/>
    <dgm:cxn modelId="{B8424B16-0904-43F6-A6CB-8E2747C8C823}" srcId="{184339E5-C53D-496F-B5B8-C25FF5AAF005}" destId="{3437C00C-DBBF-4038-99A2-4E244334EA62}" srcOrd="2" destOrd="0" parTransId="{0B58BCC9-A8BB-46C7-9F1B-BDA63CDB6BDC}" sibTransId="{D791759E-5B16-4115-AB3A-1C236865EFDD}"/>
    <dgm:cxn modelId="{6F61FC55-1EEA-4A00-89B1-9116F5876E21}" type="presOf" srcId="{4B0FAEED-5CA2-4C8D-919B-5A73D26F9B6C}" destId="{BB478B01-33FE-4F9B-AC03-4BB066EA66E6}" srcOrd="0" destOrd="0" presId="urn:microsoft.com/office/officeart/2005/8/layout/arrow2"/>
    <dgm:cxn modelId="{40F8A339-7803-4C58-B511-3B9AB10DFC42}" type="presOf" srcId="{3437C00C-DBBF-4038-99A2-4E244334EA62}" destId="{856FEF5D-2478-4DD0-BBE6-446B47D7EB55}" srcOrd="0" destOrd="0" presId="urn:microsoft.com/office/officeart/2005/8/layout/arrow2"/>
    <dgm:cxn modelId="{4316DF03-DA62-4F8A-9C5B-51C4C282F957}" srcId="{184339E5-C53D-496F-B5B8-C25FF5AAF005}" destId="{4B0FAEED-5CA2-4C8D-919B-5A73D26F9B6C}" srcOrd="1" destOrd="0" parTransId="{DB82B8D2-D2BE-4EB8-A240-99E81B4198F7}" sibTransId="{EE3C594E-CA74-47C1-A3AB-B71C4D8B4B45}"/>
    <dgm:cxn modelId="{3D2DE719-8317-4288-90C6-5CAF914A6F2F}" srcId="{184339E5-C53D-496F-B5B8-C25FF5AAF005}" destId="{4EF6F05D-178F-470F-9876-0DBC0D25205E}" srcOrd="0" destOrd="0" parTransId="{8E08EEF3-F077-419F-83F9-81AC897753F1}" sibTransId="{301393B9-889C-4CB7-8BC4-729DE015CE3E}"/>
    <dgm:cxn modelId="{AF90CC3A-BF6B-4780-AB7D-8580FECA9FBC}" type="presParOf" srcId="{1D858D0B-6F60-427B-A0CE-C3EBE497E676}" destId="{B367C57F-DE90-40F1-872E-93935E2A3FCB}" srcOrd="0" destOrd="0" presId="urn:microsoft.com/office/officeart/2005/8/layout/arrow2"/>
    <dgm:cxn modelId="{65B03F7C-1B64-4FAC-9E96-135070F6EC2E}" type="presParOf" srcId="{1D858D0B-6F60-427B-A0CE-C3EBE497E676}" destId="{73A5903D-A3DB-4EDF-A3AF-82C12CA84854}" srcOrd="1" destOrd="0" presId="urn:microsoft.com/office/officeart/2005/8/layout/arrow2"/>
    <dgm:cxn modelId="{A003F366-D955-430C-A585-D695955E67D5}" type="presParOf" srcId="{73A5903D-A3DB-4EDF-A3AF-82C12CA84854}" destId="{0BD92BB7-5D0B-483B-B154-FFDDB9B09A1F}" srcOrd="0" destOrd="0" presId="urn:microsoft.com/office/officeart/2005/8/layout/arrow2"/>
    <dgm:cxn modelId="{A1B59141-0382-4D95-B022-5C8D2587502C}" type="presParOf" srcId="{73A5903D-A3DB-4EDF-A3AF-82C12CA84854}" destId="{E2D9F677-E0DD-45E6-9D26-5592D6341135}" srcOrd="1" destOrd="0" presId="urn:microsoft.com/office/officeart/2005/8/layout/arrow2"/>
    <dgm:cxn modelId="{CDA9DEE2-477B-48B4-8743-88E7C3870E6F}" type="presParOf" srcId="{73A5903D-A3DB-4EDF-A3AF-82C12CA84854}" destId="{1DF860D7-41EC-49C5-92CB-9D0AC1C70F81}" srcOrd="2" destOrd="0" presId="urn:microsoft.com/office/officeart/2005/8/layout/arrow2"/>
    <dgm:cxn modelId="{94C085B8-E912-4443-86C1-7048367221B1}" type="presParOf" srcId="{73A5903D-A3DB-4EDF-A3AF-82C12CA84854}" destId="{BB478B01-33FE-4F9B-AC03-4BB066EA66E6}" srcOrd="3" destOrd="0" presId="urn:microsoft.com/office/officeart/2005/8/layout/arrow2"/>
    <dgm:cxn modelId="{A2726ED6-EADB-423C-96AF-A17334E12CC7}" type="presParOf" srcId="{73A5903D-A3DB-4EDF-A3AF-82C12CA84854}" destId="{CBC17356-7030-4634-B2D8-183F04B4D605}" srcOrd="4" destOrd="0" presId="urn:microsoft.com/office/officeart/2005/8/layout/arrow2"/>
    <dgm:cxn modelId="{4CE606AE-B8D1-409E-A8AB-76FCF9DCCAB0}" type="presParOf" srcId="{73A5903D-A3DB-4EDF-A3AF-82C12CA84854}" destId="{856FEF5D-2478-4DD0-BBE6-446B47D7EB55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109BA-A199-4408-B588-A090575669A7}">
      <dsp:nvSpPr>
        <dsp:cNvPr id="0" name=""/>
        <dsp:cNvSpPr/>
      </dsp:nvSpPr>
      <dsp:spPr>
        <a:xfrm>
          <a:off x="4182" y="0"/>
          <a:ext cx="1467706" cy="43941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Preparation</a:t>
          </a:r>
          <a:endParaRPr lang="en-GB" sz="2100" kern="1200" dirty="0"/>
        </a:p>
      </dsp:txBody>
      <dsp:txXfrm>
        <a:off x="4182" y="0"/>
        <a:ext cx="1467706" cy="1318245"/>
      </dsp:txXfrm>
    </dsp:sp>
    <dsp:sp modelId="{4BC8121A-9A90-43B2-B8BD-DA55D1D9BF28}">
      <dsp:nvSpPr>
        <dsp:cNvPr id="0" name=""/>
        <dsp:cNvSpPr/>
      </dsp:nvSpPr>
      <dsp:spPr>
        <a:xfrm>
          <a:off x="150953" y="1318245"/>
          <a:ext cx="1174164" cy="2856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Understand BDD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Cucumber.io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Project Planning – BTWCE-55649.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Project Design.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Monitoring and Control.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Hardware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Software</a:t>
          </a:r>
          <a:endParaRPr lang="en-GB" sz="900" kern="1200" dirty="0"/>
        </a:p>
      </dsp:txBody>
      <dsp:txXfrm>
        <a:off x="185343" y="1352635"/>
        <a:ext cx="1105384" cy="2787419"/>
      </dsp:txXfrm>
    </dsp:sp>
    <dsp:sp modelId="{C8ADB56D-5AB8-4F2E-A742-FC8FF3273ED8}">
      <dsp:nvSpPr>
        <dsp:cNvPr id="0" name=""/>
        <dsp:cNvSpPr/>
      </dsp:nvSpPr>
      <dsp:spPr>
        <a:xfrm>
          <a:off x="1581966" y="0"/>
          <a:ext cx="1467706" cy="43941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Feature Scenario</a:t>
          </a:r>
          <a:endParaRPr lang="en-GB" sz="2100" kern="1200" dirty="0"/>
        </a:p>
      </dsp:txBody>
      <dsp:txXfrm>
        <a:off x="1581966" y="0"/>
        <a:ext cx="1467706" cy="1318245"/>
      </dsp:txXfrm>
    </dsp:sp>
    <dsp:sp modelId="{E227DE27-D51E-48A4-A205-35DA50F38101}">
      <dsp:nvSpPr>
        <dsp:cNvPr id="0" name=""/>
        <dsp:cNvSpPr/>
      </dsp:nvSpPr>
      <dsp:spPr>
        <a:xfrm>
          <a:off x="1728737" y="1318621"/>
          <a:ext cx="1174164" cy="863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E2E Designer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None</a:t>
          </a:r>
          <a:endParaRPr lang="en-GB" sz="900" kern="1200" dirty="0"/>
        </a:p>
      </dsp:txBody>
      <dsp:txXfrm>
        <a:off x="1754021" y="1343905"/>
        <a:ext cx="1123596" cy="812707"/>
      </dsp:txXfrm>
    </dsp:sp>
    <dsp:sp modelId="{670F8EDC-59A2-4E03-87AE-16EE694B93BA}">
      <dsp:nvSpPr>
        <dsp:cNvPr id="0" name=""/>
        <dsp:cNvSpPr/>
      </dsp:nvSpPr>
      <dsp:spPr>
        <a:xfrm>
          <a:off x="1728737" y="2314708"/>
          <a:ext cx="1174164" cy="863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Component Solution * Dev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None</a:t>
          </a:r>
          <a:endParaRPr lang="en-GB" sz="900" kern="1200" dirty="0"/>
        </a:p>
      </dsp:txBody>
      <dsp:txXfrm>
        <a:off x="1754021" y="2339992"/>
        <a:ext cx="1123596" cy="812707"/>
      </dsp:txXfrm>
    </dsp:sp>
    <dsp:sp modelId="{80A2EA19-1339-4881-BA54-C499832549B1}">
      <dsp:nvSpPr>
        <dsp:cNvPr id="0" name=""/>
        <dsp:cNvSpPr/>
      </dsp:nvSpPr>
      <dsp:spPr>
        <a:xfrm>
          <a:off x="1728737" y="3310794"/>
          <a:ext cx="1174164" cy="863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Tester 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Example Mapping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Understanding Requirement  </a:t>
          </a:r>
          <a:endParaRPr lang="en-GB" sz="900" kern="1200" dirty="0"/>
        </a:p>
      </dsp:txBody>
      <dsp:txXfrm>
        <a:off x="1754021" y="3336078"/>
        <a:ext cx="1123596" cy="812707"/>
      </dsp:txXfrm>
    </dsp:sp>
    <dsp:sp modelId="{FF5F11E4-431B-4A8C-AD70-270B2F945FE6}">
      <dsp:nvSpPr>
        <dsp:cNvPr id="0" name=""/>
        <dsp:cNvSpPr/>
      </dsp:nvSpPr>
      <dsp:spPr>
        <a:xfrm>
          <a:off x="3159750" y="0"/>
          <a:ext cx="1467706" cy="43941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Step Definition </a:t>
          </a:r>
          <a:endParaRPr lang="en-GB" sz="2100" kern="1200" dirty="0"/>
        </a:p>
      </dsp:txBody>
      <dsp:txXfrm>
        <a:off x="3159750" y="0"/>
        <a:ext cx="1467706" cy="1318245"/>
      </dsp:txXfrm>
    </dsp:sp>
    <dsp:sp modelId="{0FC8A2BB-C4F7-45C1-931B-3691D70B4C48}">
      <dsp:nvSpPr>
        <dsp:cNvPr id="0" name=""/>
        <dsp:cNvSpPr/>
      </dsp:nvSpPr>
      <dsp:spPr>
        <a:xfrm>
          <a:off x="3306521" y="1318245"/>
          <a:ext cx="1174164" cy="2856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EIT 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Acceptance Test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G.W.T</a:t>
          </a:r>
          <a:endParaRPr lang="en-GB" sz="900" kern="1200" dirty="0"/>
        </a:p>
      </dsp:txBody>
      <dsp:txXfrm>
        <a:off x="3340911" y="1352635"/>
        <a:ext cx="1105384" cy="2787419"/>
      </dsp:txXfrm>
    </dsp:sp>
    <dsp:sp modelId="{DA7C276F-A11F-4DE7-B54B-B592338296DF}">
      <dsp:nvSpPr>
        <dsp:cNvPr id="0" name=""/>
        <dsp:cNvSpPr/>
      </dsp:nvSpPr>
      <dsp:spPr>
        <a:xfrm>
          <a:off x="4737535" y="0"/>
          <a:ext cx="1467706" cy="43941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Automation Code</a:t>
          </a:r>
          <a:endParaRPr lang="en-GB" sz="2100" kern="1200" dirty="0"/>
        </a:p>
      </dsp:txBody>
      <dsp:txXfrm>
        <a:off x="4737535" y="0"/>
        <a:ext cx="1467706" cy="1318245"/>
      </dsp:txXfrm>
    </dsp:sp>
    <dsp:sp modelId="{2E578A27-E6D2-4AEE-84FF-56AB3A889FF3}">
      <dsp:nvSpPr>
        <dsp:cNvPr id="0" name=""/>
        <dsp:cNvSpPr/>
      </dsp:nvSpPr>
      <dsp:spPr>
        <a:xfrm>
          <a:off x="4884305" y="1319533"/>
          <a:ext cx="1174164" cy="13248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EIT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Hexagonal  Architecture/ Port &amp; Adapter  code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GUI Automation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Automation Scripts  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900" kern="1200" dirty="0"/>
        </a:p>
      </dsp:txBody>
      <dsp:txXfrm>
        <a:off x="4918695" y="1353923"/>
        <a:ext cx="1105384" cy="1256117"/>
      </dsp:txXfrm>
    </dsp:sp>
    <dsp:sp modelId="{C42BEB2A-B6BB-49F9-AB32-12801774FA39}">
      <dsp:nvSpPr>
        <dsp:cNvPr id="0" name=""/>
        <dsp:cNvSpPr/>
      </dsp:nvSpPr>
      <dsp:spPr>
        <a:xfrm>
          <a:off x="4903479" y="2931511"/>
          <a:ext cx="1174164" cy="13248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Component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Unit Test (AIB)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</a:t>
          </a:r>
          <a:endParaRPr lang="en-GB" sz="900" kern="1200" dirty="0"/>
        </a:p>
      </dsp:txBody>
      <dsp:txXfrm>
        <a:off x="4937869" y="2965901"/>
        <a:ext cx="1105384" cy="1256117"/>
      </dsp:txXfrm>
    </dsp:sp>
    <dsp:sp modelId="{B91626EC-4229-43E8-9699-F5828D5C0575}">
      <dsp:nvSpPr>
        <dsp:cNvPr id="0" name=""/>
        <dsp:cNvSpPr/>
      </dsp:nvSpPr>
      <dsp:spPr>
        <a:xfrm>
          <a:off x="6315319" y="0"/>
          <a:ext cx="1467706" cy="43941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System Under test </a:t>
          </a:r>
          <a:endParaRPr lang="en-GB" sz="2100" kern="1200" dirty="0"/>
        </a:p>
      </dsp:txBody>
      <dsp:txXfrm>
        <a:off x="6315319" y="0"/>
        <a:ext cx="1467706" cy="1318245"/>
      </dsp:txXfrm>
    </dsp:sp>
    <dsp:sp modelId="{CFFD3B6E-A82B-4297-A633-658BDE44EBDD}">
      <dsp:nvSpPr>
        <dsp:cNvPr id="0" name=""/>
        <dsp:cNvSpPr/>
      </dsp:nvSpPr>
      <dsp:spPr>
        <a:xfrm>
          <a:off x="6462089" y="1318245"/>
          <a:ext cx="1174164" cy="2856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Component – Dev + SCT  (Mod B)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SaaS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AIB *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SI</a:t>
          </a:r>
          <a:endParaRPr lang="en-GB" sz="900" kern="1200" dirty="0"/>
        </a:p>
      </dsp:txBody>
      <dsp:txXfrm>
        <a:off x="6496479" y="1352635"/>
        <a:ext cx="1105384" cy="27874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109BA-A199-4408-B588-A090575669A7}">
      <dsp:nvSpPr>
        <dsp:cNvPr id="0" name=""/>
        <dsp:cNvSpPr/>
      </dsp:nvSpPr>
      <dsp:spPr>
        <a:xfrm>
          <a:off x="4182" y="0"/>
          <a:ext cx="1467706" cy="43941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Preparation</a:t>
          </a:r>
          <a:endParaRPr lang="en-GB" sz="2100" kern="1200" dirty="0"/>
        </a:p>
      </dsp:txBody>
      <dsp:txXfrm>
        <a:off x="4182" y="0"/>
        <a:ext cx="1467706" cy="1318245"/>
      </dsp:txXfrm>
    </dsp:sp>
    <dsp:sp modelId="{4BC8121A-9A90-43B2-B8BD-DA55D1D9BF28}">
      <dsp:nvSpPr>
        <dsp:cNvPr id="0" name=""/>
        <dsp:cNvSpPr/>
      </dsp:nvSpPr>
      <dsp:spPr>
        <a:xfrm>
          <a:off x="150953" y="1318245"/>
          <a:ext cx="1174164" cy="2856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Understand BDD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Cucumber.io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Project Planning – BTWCE-55649.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Project Design.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Monitoring and Control.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Hardware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Software</a:t>
          </a:r>
          <a:endParaRPr lang="en-GB" sz="900" kern="1200" dirty="0"/>
        </a:p>
      </dsp:txBody>
      <dsp:txXfrm>
        <a:off x="185343" y="1352635"/>
        <a:ext cx="1105384" cy="2787419"/>
      </dsp:txXfrm>
    </dsp:sp>
    <dsp:sp modelId="{C8ADB56D-5AB8-4F2E-A742-FC8FF3273ED8}">
      <dsp:nvSpPr>
        <dsp:cNvPr id="0" name=""/>
        <dsp:cNvSpPr/>
      </dsp:nvSpPr>
      <dsp:spPr>
        <a:xfrm>
          <a:off x="1581966" y="0"/>
          <a:ext cx="1467706" cy="43941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Feature Scenario</a:t>
          </a:r>
          <a:endParaRPr lang="en-GB" sz="2100" kern="1200" dirty="0"/>
        </a:p>
      </dsp:txBody>
      <dsp:txXfrm>
        <a:off x="1581966" y="0"/>
        <a:ext cx="1467706" cy="1318245"/>
      </dsp:txXfrm>
    </dsp:sp>
    <dsp:sp modelId="{E227DE27-D51E-48A4-A205-35DA50F38101}">
      <dsp:nvSpPr>
        <dsp:cNvPr id="0" name=""/>
        <dsp:cNvSpPr/>
      </dsp:nvSpPr>
      <dsp:spPr>
        <a:xfrm>
          <a:off x="1728737" y="1318621"/>
          <a:ext cx="1174164" cy="863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E2E Designer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None</a:t>
          </a:r>
          <a:endParaRPr lang="en-GB" sz="900" kern="1200" dirty="0"/>
        </a:p>
      </dsp:txBody>
      <dsp:txXfrm>
        <a:off x="1754021" y="1343905"/>
        <a:ext cx="1123596" cy="812707"/>
      </dsp:txXfrm>
    </dsp:sp>
    <dsp:sp modelId="{670F8EDC-59A2-4E03-87AE-16EE694B93BA}">
      <dsp:nvSpPr>
        <dsp:cNvPr id="0" name=""/>
        <dsp:cNvSpPr/>
      </dsp:nvSpPr>
      <dsp:spPr>
        <a:xfrm>
          <a:off x="1728737" y="2314708"/>
          <a:ext cx="1174164" cy="863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Component Solution * Dev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None</a:t>
          </a:r>
          <a:endParaRPr lang="en-GB" sz="900" kern="1200" dirty="0"/>
        </a:p>
      </dsp:txBody>
      <dsp:txXfrm>
        <a:off x="1754021" y="2339992"/>
        <a:ext cx="1123596" cy="812707"/>
      </dsp:txXfrm>
    </dsp:sp>
    <dsp:sp modelId="{80A2EA19-1339-4881-BA54-C499832549B1}">
      <dsp:nvSpPr>
        <dsp:cNvPr id="0" name=""/>
        <dsp:cNvSpPr/>
      </dsp:nvSpPr>
      <dsp:spPr>
        <a:xfrm>
          <a:off x="1728737" y="3310794"/>
          <a:ext cx="1174164" cy="8632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Tester 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Example Mapping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Understanding Requirement  </a:t>
          </a:r>
          <a:endParaRPr lang="en-GB" sz="900" kern="1200" dirty="0"/>
        </a:p>
      </dsp:txBody>
      <dsp:txXfrm>
        <a:off x="1754021" y="3336078"/>
        <a:ext cx="1123596" cy="812707"/>
      </dsp:txXfrm>
    </dsp:sp>
    <dsp:sp modelId="{FF5F11E4-431B-4A8C-AD70-270B2F945FE6}">
      <dsp:nvSpPr>
        <dsp:cNvPr id="0" name=""/>
        <dsp:cNvSpPr/>
      </dsp:nvSpPr>
      <dsp:spPr>
        <a:xfrm>
          <a:off x="3159750" y="0"/>
          <a:ext cx="1467706" cy="43941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Step Definition </a:t>
          </a:r>
          <a:endParaRPr lang="en-GB" sz="2100" kern="1200" dirty="0"/>
        </a:p>
      </dsp:txBody>
      <dsp:txXfrm>
        <a:off x="3159750" y="0"/>
        <a:ext cx="1467706" cy="1318245"/>
      </dsp:txXfrm>
    </dsp:sp>
    <dsp:sp modelId="{0FC8A2BB-C4F7-45C1-931B-3691D70B4C48}">
      <dsp:nvSpPr>
        <dsp:cNvPr id="0" name=""/>
        <dsp:cNvSpPr/>
      </dsp:nvSpPr>
      <dsp:spPr>
        <a:xfrm>
          <a:off x="3306521" y="1318245"/>
          <a:ext cx="1174164" cy="2856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EIT 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Acceptance Test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G.W.T</a:t>
          </a:r>
          <a:endParaRPr lang="en-GB" sz="900" kern="1200" dirty="0"/>
        </a:p>
      </dsp:txBody>
      <dsp:txXfrm>
        <a:off x="3340911" y="1352635"/>
        <a:ext cx="1105384" cy="2787419"/>
      </dsp:txXfrm>
    </dsp:sp>
    <dsp:sp modelId="{DA7C276F-A11F-4DE7-B54B-B592338296DF}">
      <dsp:nvSpPr>
        <dsp:cNvPr id="0" name=""/>
        <dsp:cNvSpPr/>
      </dsp:nvSpPr>
      <dsp:spPr>
        <a:xfrm>
          <a:off x="4737535" y="0"/>
          <a:ext cx="1467706" cy="43941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Automation Code</a:t>
          </a:r>
          <a:endParaRPr lang="en-GB" sz="2100" kern="1200" dirty="0"/>
        </a:p>
      </dsp:txBody>
      <dsp:txXfrm>
        <a:off x="4737535" y="0"/>
        <a:ext cx="1467706" cy="1318245"/>
      </dsp:txXfrm>
    </dsp:sp>
    <dsp:sp modelId="{2E578A27-E6D2-4AEE-84FF-56AB3A889FF3}">
      <dsp:nvSpPr>
        <dsp:cNvPr id="0" name=""/>
        <dsp:cNvSpPr/>
      </dsp:nvSpPr>
      <dsp:spPr>
        <a:xfrm>
          <a:off x="4884305" y="1319533"/>
          <a:ext cx="1174164" cy="13248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EIT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Hexagonal  Architecture/ Port &amp; Adapter  code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GUI Automation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Automation Scripts  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900" kern="1200" dirty="0"/>
        </a:p>
      </dsp:txBody>
      <dsp:txXfrm>
        <a:off x="4918695" y="1353923"/>
        <a:ext cx="1105384" cy="1256117"/>
      </dsp:txXfrm>
    </dsp:sp>
    <dsp:sp modelId="{C42BEB2A-B6BB-49F9-AB32-12801774FA39}">
      <dsp:nvSpPr>
        <dsp:cNvPr id="0" name=""/>
        <dsp:cNvSpPr/>
      </dsp:nvSpPr>
      <dsp:spPr>
        <a:xfrm>
          <a:off x="4903479" y="2931511"/>
          <a:ext cx="1174164" cy="13248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Component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Unit Test (AIB)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 </a:t>
          </a:r>
          <a:endParaRPr lang="en-GB" sz="900" kern="1200" dirty="0"/>
        </a:p>
      </dsp:txBody>
      <dsp:txXfrm>
        <a:off x="4937869" y="2965901"/>
        <a:ext cx="1105384" cy="1256117"/>
      </dsp:txXfrm>
    </dsp:sp>
    <dsp:sp modelId="{B91626EC-4229-43E8-9699-F5828D5C0575}">
      <dsp:nvSpPr>
        <dsp:cNvPr id="0" name=""/>
        <dsp:cNvSpPr/>
      </dsp:nvSpPr>
      <dsp:spPr>
        <a:xfrm>
          <a:off x="6315319" y="0"/>
          <a:ext cx="1467706" cy="439415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System Under test </a:t>
          </a:r>
          <a:endParaRPr lang="en-GB" sz="2100" kern="1200" dirty="0"/>
        </a:p>
      </dsp:txBody>
      <dsp:txXfrm>
        <a:off x="6315319" y="0"/>
        <a:ext cx="1467706" cy="1318245"/>
      </dsp:txXfrm>
    </dsp:sp>
    <dsp:sp modelId="{CFFD3B6E-A82B-4297-A633-658BDE44EBDD}">
      <dsp:nvSpPr>
        <dsp:cNvPr id="0" name=""/>
        <dsp:cNvSpPr/>
      </dsp:nvSpPr>
      <dsp:spPr>
        <a:xfrm>
          <a:off x="6462089" y="1318245"/>
          <a:ext cx="1174164" cy="28561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Component – Dev + SCT  (Mod B)</a:t>
          </a:r>
          <a:endParaRPr lang="en-GB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SaaS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AIB *</a:t>
          </a:r>
          <a:endParaRPr lang="en-GB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SI</a:t>
          </a:r>
          <a:endParaRPr lang="en-GB" sz="900" kern="1200" dirty="0"/>
        </a:p>
      </dsp:txBody>
      <dsp:txXfrm>
        <a:off x="6496479" y="1352635"/>
        <a:ext cx="1105384" cy="27874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DB56D-5AB8-4F2E-A742-FC8FF3273ED8}">
      <dsp:nvSpPr>
        <dsp:cNvPr id="0" name=""/>
        <dsp:cNvSpPr/>
      </dsp:nvSpPr>
      <dsp:spPr>
        <a:xfrm>
          <a:off x="1512" y="0"/>
          <a:ext cx="1484500" cy="58531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Feature Scenario</a:t>
          </a:r>
          <a:endParaRPr lang="en-GB" sz="2100" kern="1200" dirty="0"/>
        </a:p>
      </dsp:txBody>
      <dsp:txXfrm>
        <a:off x="1512" y="0"/>
        <a:ext cx="1484500" cy="1755933"/>
      </dsp:txXfrm>
    </dsp:sp>
    <dsp:sp modelId="{E227DE27-D51E-48A4-A205-35DA50F38101}">
      <dsp:nvSpPr>
        <dsp:cNvPr id="0" name=""/>
        <dsp:cNvSpPr/>
      </dsp:nvSpPr>
      <dsp:spPr>
        <a:xfrm>
          <a:off x="149962" y="1756434"/>
          <a:ext cx="1187600" cy="11499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E2E Designer </a:t>
          </a:r>
          <a:endParaRPr lang="en-GB" sz="1600" kern="1200" dirty="0"/>
        </a:p>
      </dsp:txBody>
      <dsp:txXfrm>
        <a:off x="183641" y="1790113"/>
        <a:ext cx="1120242" cy="1082544"/>
      </dsp:txXfrm>
    </dsp:sp>
    <dsp:sp modelId="{670F8EDC-59A2-4E03-87AE-16EE694B93BA}">
      <dsp:nvSpPr>
        <dsp:cNvPr id="0" name=""/>
        <dsp:cNvSpPr/>
      </dsp:nvSpPr>
      <dsp:spPr>
        <a:xfrm>
          <a:off x="149962" y="3083244"/>
          <a:ext cx="1187600" cy="11499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Component Solution * Dev</a:t>
          </a:r>
          <a:endParaRPr lang="en-GB" sz="1600" kern="1200" dirty="0"/>
        </a:p>
      </dsp:txBody>
      <dsp:txXfrm>
        <a:off x="183641" y="3116923"/>
        <a:ext cx="1120242" cy="1082544"/>
      </dsp:txXfrm>
    </dsp:sp>
    <dsp:sp modelId="{80A2EA19-1339-4881-BA54-C499832549B1}">
      <dsp:nvSpPr>
        <dsp:cNvPr id="0" name=""/>
        <dsp:cNvSpPr/>
      </dsp:nvSpPr>
      <dsp:spPr>
        <a:xfrm>
          <a:off x="149962" y="4410054"/>
          <a:ext cx="1187600" cy="11499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Tester </a:t>
          </a:r>
          <a:endParaRPr lang="en-GB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Example Mapping </a:t>
          </a:r>
          <a:endParaRPr lang="en-GB" sz="1200" kern="1200" dirty="0"/>
        </a:p>
      </dsp:txBody>
      <dsp:txXfrm>
        <a:off x="183641" y="4443733"/>
        <a:ext cx="1120242" cy="1082544"/>
      </dsp:txXfrm>
    </dsp:sp>
    <dsp:sp modelId="{FF5F11E4-431B-4A8C-AD70-270B2F945FE6}">
      <dsp:nvSpPr>
        <dsp:cNvPr id="0" name=""/>
        <dsp:cNvSpPr/>
      </dsp:nvSpPr>
      <dsp:spPr>
        <a:xfrm>
          <a:off x="1597350" y="0"/>
          <a:ext cx="1484500" cy="58531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Step Definition </a:t>
          </a:r>
          <a:endParaRPr lang="en-GB" sz="2100" kern="1200" dirty="0"/>
        </a:p>
      </dsp:txBody>
      <dsp:txXfrm>
        <a:off x="1597350" y="0"/>
        <a:ext cx="1484500" cy="1755933"/>
      </dsp:txXfrm>
    </dsp:sp>
    <dsp:sp modelId="{0FC8A2BB-C4F7-45C1-931B-3691D70B4C48}">
      <dsp:nvSpPr>
        <dsp:cNvPr id="0" name=""/>
        <dsp:cNvSpPr/>
      </dsp:nvSpPr>
      <dsp:spPr>
        <a:xfrm>
          <a:off x="1745800" y="1755933"/>
          <a:ext cx="1187600" cy="38045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EIT </a:t>
          </a:r>
          <a:endParaRPr lang="en-GB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“Design  Specification Unit Test “. 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Acceptance Test</a:t>
          </a:r>
          <a:endParaRPr lang="en-GB" sz="1200" kern="1200" dirty="0"/>
        </a:p>
      </dsp:txBody>
      <dsp:txXfrm>
        <a:off x="1780584" y="1790717"/>
        <a:ext cx="1118032" cy="3734955"/>
      </dsp:txXfrm>
    </dsp:sp>
    <dsp:sp modelId="{DA7C276F-A11F-4DE7-B54B-B592338296DF}">
      <dsp:nvSpPr>
        <dsp:cNvPr id="0" name=""/>
        <dsp:cNvSpPr/>
      </dsp:nvSpPr>
      <dsp:spPr>
        <a:xfrm>
          <a:off x="3193188" y="0"/>
          <a:ext cx="1484500" cy="58531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Automation Code</a:t>
          </a:r>
          <a:endParaRPr lang="en-GB" sz="2100" kern="1200" dirty="0"/>
        </a:p>
      </dsp:txBody>
      <dsp:txXfrm>
        <a:off x="3193188" y="0"/>
        <a:ext cx="1484500" cy="1755933"/>
      </dsp:txXfrm>
    </dsp:sp>
    <dsp:sp modelId="{2E578A27-E6D2-4AEE-84FF-56AB3A889FF3}">
      <dsp:nvSpPr>
        <dsp:cNvPr id="0" name=""/>
        <dsp:cNvSpPr/>
      </dsp:nvSpPr>
      <dsp:spPr>
        <a:xfrm>
          <a:off x="3341638" y="1757648"/>
          <a:ext cx="1187600" cy="1764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EIT</a:t>
          </a:r>
          <a:endParaRPr lang="en-GB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Hexagonal  Architecture/ Port &amp; Adapter 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Pyramid  VS Ice Cream Cone  Model  </a:t>
          </a:r>
          <a:endParaRPr lang="en-GB" sz="1200" kern="1200" dirty="0"/>
        </a:p>
      </dsp:txBody>
      <dsp:txXfrm>
        <a:off x="3376422" y="1792432"/>
        <a:ext cx="1118032" cy="1695225"/>
      </dsp:txXfrm>
    </dsp:sp>
    <dsp:sp modelId="{C42BEB2A-B6BB-49F9-AB32-12801774FA39}">
      <dsp:nvSpPr>
        <dsp:cNvPr id="0" name=""/>
        <dsp:cNvSpPr/>
      </dsp:nvSpPr>
      <dsp:spPr>
        <a:xfrm>
          <a:off x="3341638" y="3793948"/>
          <a:ext cx="1187600" cy="1764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Component</a:t>
          </a:r>
          <a:endParaRPr lang="en-GB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Unit Test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 </a:t>
          </a:r>
          <a:endParaRPr lang="en-GB" sz="1200" kern="1200" dirty="0"/>
        </a:p>
      </dsp:txBody>
      <dsp:txXfrm>
        <a:off x="3376422" y="3828732"/>
        <a:ext cx="1118032" cy="1695225"/>
      </dsp:txXfrm>
    </dsp:sp>
    <dsp:sp modelId="{B91626EC-4229-43E8-9699-F5828D5C0575}">
      <dsp:nvSpPr>
        <dsp:cNvPr id="0" name=""/>
        <dsp:cNvSpPr/>
      </dsp:nvSpPr>
      <dsp:spPr>
        <a:xfrm>
          <a:off x="4789026" y="0"/>
          <a:ext cx="1484500" cy="585311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System Under test </a:t>
          </a:r>
          <a:endParaRPr lang="en-GB" sz="2100" kern="1200" dirty="0"/>
        </a:p>
      </dsp:txBody>
      <dsp:txXfrm>
        <a:off x="4789026" y="0"/>
        <a:ext cx="1484500" cy="1755933"/>
      </dsp:txXfrm>
    </dsp:sp>
    <dsp:sp modelId="{CFFD3B6E-A82B-4297-A633-658BDE44EBDD}">
      <dsp:nvSpPr>
        <dsp:cNvPr id="0" name=""/>
        <dsp:cNvSpPr/>
      </dsp:nvSpPr>
      <dsp:spPr>
        <a:xfrm>
          <a:off x="4937476" y="1755933"/>
          <a:ext cx="1187600" cy="38045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Component – </a:t>
          </a:r>
          <a:r>
            <a:rPr lang="en-US" sz="1600" kern="1200" dirty="0" err="1" smtClean="0"/>
            <a:t>Dve</a:t>
          </a:r>
          <a:r>
            <a:rPr lang="en-US" sz="1600" kern="1200" dirty="0" smtClean="0"/>
            <a:t> + SCT  (Mod B)</a:t>
          </a:r>
          <a:endParaRPr lang="en-GB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SaaS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AIB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SI</a:t>
          </a:r>
          <a:endParaRPr lang="en-GB" sz="1200" kern="1200" dirty="0"/>
        </a:p>
      </dsp:txBody>
      <dsp:txXfrm>
        <a:off x="4972260" y="1790717"/>
        <a:ext cx="1118032" cy="37349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DB56D-5AB8-4F2E-A742-FC8FF3273ED8}">
      <dsp:nvSpPr>
        <dsp:cNvPr id="0" name=""/>
        <dsp:cNvSpPr/>
      </dsp:nvSpPr>
      <dsp:spPr>
        <a:xfrm>
          <a:off x="1545" y="0"/>
          <a:ext cx="1516123" cy="62646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Feature Scenario</a:t>
          </a:r>
          <a:endParaRPr lang="en-GB" sz="2100" kern="1200" dirty="0"/>
        </a:p>
      </dsp:txBody>
      <dsp:txXfrm>
        <a:off x="1545" y="0"/>
        <a:ext cx="1516123" cy="1879408"/>
      </dsp:txXfrm>
    </dsp:sp>
    <dsp:sp modelId="{E227DE27-D51E-48A4-A205-35DA50F38101}">
      <dsp:nvSpPr>
        <dsp:cNvPr id="0" name=""/>
        <dsp:cNvSpPr/>
      </dsp:nvSpPr>
      <dsp:spPr>
        <a:xfrm>
          <a:off x="153157" y="1879944"/>
          <a:ext cx="1212898" cy="1230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E2E Designer </a:t>
          </a:r>
          <a:endParaRPr lang="en-GB" sz="1600" kern="1200" dirty="0"/>
        </a:p>
      </dsp:txBody>
      <dsp:txXfrm>
        <a:off x="188682" y="1915469"/>
        <a:ext cx="1141848" cy="1159711"/>
      </dsp:txXfrm>
    </dsp:sp>
    <dsp:sp modelId="{670F8EDC-59A2-4E03-87AE-16EE694B93BA}">
      <dsp:nvSpPr>
        <dsp:cNvPr id="0" name=""/>
        <dsp:cNvSpPr/>
      </dsp:nvSpPr>
      <dsp:spPr>
        <a:xfrm>
          <a:off x="153157" y="3300054"/>
          <a:ext cx="1212898" cy="1230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Component Solution * Dev</a:t>
          </a:r>
          <a:endParaRPr lang="en-GB" sz="1600" kern="1200" dirty="0"/>
        </a:p>
      </dsp:txBody>
      <dsp:txXfrm>
        <a:off x="188682" y="3335579"/>
        <a:ext cx="1141848" cy="1159711"/>
      </dsp:txXfrm>
    </dsp:sp>
    <dsp:sp modelId="{80A2EA19-1339-4881-BA54-C499832549B1}">
      <dsp:nvSpPr>
        <dsp:cNvPr id="0" name=""/>
        <dsp:cNvSpPr/>
      </dsp:nvSpPr>
      <dsp:spPr>
        <a:xfrm>
          <a:off x="153157" y="4720163"/>
          <a:ext cx="1212898" cy="12307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Tester / EIT *</a:t>
          </a:r>
          <a:endParaRPr lang="en-GB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Example Mapping </a:t>
          </a:r>
          <a:endParaRPr lang="en-GB" sz="1200" kern="1200" dirty="0"/>
        </a:p>
      </dsp:txBody>
      <dsp:txXfrm>
        <a:off x="188682" y="4755688"/>
        <a:ext cx="1141848" cy="1159711"/>
      </dsp:txXfrm>
    </dsp:sp>
    <dsp:sp modelId="{FF5F11E4-431B-4A8C-AD70-270B2F945FE6}">
      <dsp:nvSpPr>
        <dsp:cNvPr id="0" name=""/>
        <dsp:cNvSpPr/>
      </dsp:nvSpPr>
      <dsp:spPr>
        <a:xfrm>
          <a:off x="1631377" y="0"/>
          <a:ext cx="1516123" cy="62646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Step Definition </a:t>
          </a:r>
          <a:endParaRPr lang="en-GB" sz="2100" kern="1200" dirty="0"/>
        </a:p>
      </dsp:txBody>
      <dsp:txXfrm>
        <a:off x="1631377" y="0"/>
        <a:ext cx="1516123" cy="1879408"/>
      </dsp:txXfrm>
    </dsp:sp>
    <dsp:sp modelId="{0FC8A2BB-C4F7-45C1-931B-3691D70B4C48}">
      <dsp:nvSpPr>
        <dsp:cNvPr id="0" name=""/>
        <dsp:cNvSpPr/>
      </dsp:nvSpPr>
      <dsp:spPr>
        <a:xfrm>
          <a:off x="1782990" y="1879408"/>
          <a:ext cx="1212898" cy="40720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EIT *</a:t>
          </a:r>
          <a:endParaRPr lang="en-GB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FFFF00"/>
              </a:solidFill>
            </a:rPr>
            <a:t>“Design  Specification Unit Test “ *** </a:t>
          </a:r>
          <a:endParaRPr lang="en-GB" sz="1200" kern="1200" dirty="0">
            <a:solidFill>
              <a:srgbClr val="FFFF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2 layer of filtering </a:t>
          </a:r>
          <a:endParaRPr lang="en-GB" sz="1200" kern="1200" dirty="0"/>
        </a:p>
      </dsp:txBody>
      <dsp:txXfrm>
        <a:off x="1818515" y="1914933"/>
        <a:ext cx="1141848" cy="4001002"/>
      </dsp:txXfrm>
    </dsp:sp>
    <dsp:sp modelId="{DA7C276F-A11F-4DE7-B54B-B592338296DF}">
      <dsp:nvSpPr>
        <dsp:cNvPr id="0" name=""/>
        <dsp:cNvSpPr/>
      </dsp:nvSpPr>
      <dsp:spPr>
        <a:xfrm>
          <a:off x="3261210" y="0"/>
          <a:ext cx="1516123" cy="62646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Automation Code</a:t>
          </a:r>
          <a:endParaRPr lang="en-GB" sz="2100" kern="1200" dirty="0"/>
        </a:p>
      </dsp:txBody>
      <dsp:txXfrm>
        <a:off x="3261210" y="0"/>
        <a:ext cx="1516123" cy="1879408"/>
      </dsp:txXfrm>
    </dsp:sp>
    <dsp:sp modelId="{2E578A27-E6D2-4AEE-84FF-56AB3A889FF3}">
      <dsp:nvSpPr>
        <dsp:cNvPr id="0" name=""/>
        <dsp:cNvSpPr/>
      </dsp:nvSpPr>
      <dsp:spPr>
        <a:xfrm>
          <a:off x="3412822" y="1881244"/>
          <a:ext cx="1212898" cy="18888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EIT *</a:t>
          </a:r>
          <a:endParaRPr lang="en-GB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Hexagonal  Architecture/ Port &amp; Adapter 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Pyramid Model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Acceptance Test  </a:t>
          </a:r>
          <a:endParaRPr lang="en-GB" sz="1200" kern="1200" dirty="0"/>
        </a:p>
      </dsp:txBody>
      <dsp:txXfrm>
        <a:off x="3448347" y="1916769"/>
        <a:ext cx="1141848" cy="1817841"/>
      </dsp:txXfrm>
    </dsp:sp>
    <dsp:sp modelId="{C42BEB2A-B6BB-49F9-AB32-12801774FA39}">
      <dsp:nvSpPr>
        <dsp:cNvPr id="0" name=""/>
        <dsp:cNvSpPr/>
      </dsp:nvSpPr>
      <dsp:spPr>
        <a:xfrm>
          <a:off x="3412822" y="4060734"/>
          <a:ext cx="1212898" cy="18888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Component</a:t>
          </a:r>
          <a:endParaRPr lang="en-GB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Unit Test using BDD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 </a:t>
          </a:r>
          <a:endParaRPr lang="en-GB" sz="1200" kern="1200" dirty="0"/>
        </a:p>
      </dsp:txBody>
      <dsp:txXfrm>
        <a:off x="3448347" y="4096259"/>
        <a:ext cx="1141848" cy="1817841"/>
      </dsp:txXfrm>
    </dsp:sp>
    <dsp:sp modelId="{B91626EC-4229-43E8-9699-F5828D5C0575}">
      <dsp:nvSpPr>
        <dsp:cNvPr id="0" name=""/>
        <dsp:cNvSpPr/>
      </dsp:nvSpPr>
      <dsp:spPr>
        <a:xfrm>
          <a:off x="4891043" y="0"/>
          <a:ext cx="1516123" cy="62646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System Under test </a:t>
          </a:r>
          <a:endParaRPr lang="en-GB" sz="2100" kern="1200" dirty="0"/>
        </a:p>
      </dsp:txBody>
      <dsp:txXfrm>
        <a:off x="4891043" y="0"/>
        <a:ext cx="1516123" cy="1879408"/>
      </dsp:txXfrm>
    </dsp:sp>
    <dsp:sp modelId="{CFFD3B6E-A82B-4297-A633-658BDE44EBDD}">
      <dsp:nvSpPr>
        <dsp:cNvPr id="0" name=""/>
        <dsp:cNvSpPr/>
      </dsp:nvSpPr>
      <dsp:spPr>
        <a:xfrm>
          <a:off x="5042655" y="1879408"/>
          <a:ext cx="1212898" cy="40720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Component (Mod B)</a:t>
          </a:r>
          <a:endParaRPr lang="en-GB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SaaS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AIB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SI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……</a:t>
          </a:r>
          <a:endParaRPr lang="en-GB" sz="1200" kern="1200" dirty="0"/>
        </a:p>
      </dsp:txBody>
      <dsp:txXfrm>
        <a:off x="5078180" y="1914933"/>
        <a:ext cx="1141848" cy="4001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4C80E-4C7A-4A9F-9D9F-C6E0FBCB8301}">
      <dsp:nvSpPr>
        <dsp:cNvPr id="0" name=""/>
        <dsp:cNvSpPr/>
      </dsp:nvSpPr>
      <dsp:spPr>
        <a:xfrm>
          <a:off x="0" y="0"/>
          <a:ext cx="2098576" cy="5332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25AE4-2E2C-41C8-A0E5-4BFC954E8DAE}">
      <dsp:nvSpPr>
        <dsp:cNvPr id="0" name=""/>
        <dsp:cNvSpPr/>
      </dsp:nvSpPr>
      <dsp:spPr>
        <a:xfrm>
          <a:off x="63198" y="71099"/>
          <a:ext cx="939133" cy="39104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B1F23-8F38-490A-BBC3-E699C9987919}">
      <dsp:nvSpPr>
        <dsp:cNvPr id="0" name=""/>
        <dsp:cNvSpPr/>
      </dsp:nvSpPr>
      <dsp:spPr>
        <a:xfrm rot="10800000">
          <a:off x="63198" y="533247"/>
          <a:ext cx="939133" cy="651747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Communication</a:t>
          </a:r>
          <a:endParaRPr lang="en-GB" sz="900" kern="1200" dirty="0"/>
        </a:p>
      </dsp:txBody>
      <dsp:txXfrm rot="10800000">
        <a:off x="83241" y="533247"/>
        <a:ext cx="899047" cy="631704"/>
      </dsp:txXfrm>
    </dsp:sp>
    <dsp:sp modelId="{D01314FD-B9A0-449A-A2EF-373EAD094AB5}">
      <dsp:nvSpPr>
        <dsp:cNvPr id="0" name=""/>
        <dsp:cNvSpPr/>
      </dsp:nvSpPr>
      <dsp:spPr>
        <a:xfrm>
          <a:off x="1096244" y="71099"/>
          <a:ext cx="939133" cy="39104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F9A00-BCCB-484E-999C-C63FE9B195ED}">
      <dsp:nvSpPr>
        <dsp:cNvPr id="0" name=""/>
        <dsp:cNvSpPr/>
      </dsp:nvSpPr>
      <dsp:spPr>
        <a:xfrm rot="10800000">
          <a:off x="1096244" y="533247"/>
          <a:ext cx="939133" cy="651747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Process flow </a:t>
          </a:r>
          <a:endParaRPr lang="en-GB" sz="900" kern="1200" dirty="0"/>
        </a:p>
      </dsp:txBody>
      <dsp:txXfrm rot="10800000">
        <a:off x="1116287" y="533247"/>
        <a:ext cx="899047" cy="6317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85BB8-A9A7-43FB-9908-ADC33F2EAE13}">
      <dsp:nvSpPr>
        <dsp:cNvPr id="0" name=""/>
        <dsp:cNvSpPr/>
      </dsp:nvSpPr>
      <dsp:spPr>
        <a:xfrm>
          <a:off x="460281" y="700"/>
          <a:ext cx="723965" cy="7239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Biz Zone</a:t>
          </a:r>
          <a:endParaRPr lang="en-GB" sz="1600" kern="1200" dirty="0"/>
        </a:p>
      </dsp:txBody>
      <dsp:txXfrm>
        <a:off x="566303" y="106722"/>
        <a:ext cx="511921" cy="511921"/>
      </dsp:txXfrm>
    </dsp:sp>
    <dsp:sp modelId="{B3CC3C3A-D0D2-4082-87A5-490557B8D334}">
      <dsp:nvSpPr>
        <dsp:cNvPr id="0" name=""/>
        <dsp:cNvSpPr/>
      </dsp:nvSpPr>
      <dsp:spPr>
        <a:xfrm rot="10800000">
          <a:off x="695570" y="818147"/>
          <a:ext cx="253387" cy="198181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685FF9-5860-44B8-9D50-368671E94355}">
      <dsp:nvSpPr>
        <dsp:cNvPr id="0" name=""/>
        <dsp:cNvSpPr/>
      </dsp:nvSpPr>
      <dsp:spPr>
        <a:xfrm>
          <a:off x="580821" y="1098593"/>
          <a:ext cx="482884" cy="4828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SaaS</a:t>
          </a:r>
          <a:endParaRPr lang="en-GB" sz="1200" kern="1200" dirty="0"/>
        </a:p>
      </dsp:txBody>
      <dsp:txXfrm>
        <a:off x="651538" y="1169310"/>
        <a:ext cx="341450" cy="341450"/>
      </dsp:txXfrm>
    </dsp:sp>
    <dsp:sp modelId="{B79195D9-1F3F-4A5F-A63F-56191C116AAD}">
      <dsp:nvSpPr>
        <dsp:cNvPr id="0" name=""/>
        <dsp:cNvSpPr/>
      </dsp:nvSpPr>
      <dsp:spPr>
        <a:xfrm rot="10800000">
          <a:off x="695570" y="1735230"/>
          <a:ext cx="253387" cy="198181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30EC4-A250-439D-899B-BC7BD08E4092}">
      <dsp:nvSpPr>
        <dsp:cNvPr id="0" name=""/>
        <dsp:cNvSpPr/>
      </dsp:nvSpPr>
      <dsp:spPr>
        <a:xfrm>
          <a:off x="580821" y="2075946"/>
          <a:ext cx="482884" cy="4828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OS</a:t>
          </a:r>
          <a:endParaRPr lang="en-GB" sz="1200" kern="1200" dirty="0"/>
        </a:p>
      </dsp:txBody>
      <dsp:txXfrm>
        <a:off x="651538" y="2146663"/>
        <a:ext cx="341450" cy="341450"/>
      </dsp:txXfrm>
    </dsp:sp>
    <dsp:sp modelId="{0EE163DF-C4C3-47D8-BB96-3BCC8078F534}">
      <dsp:nvSpPr>
        <dsp:cNvPr id="0" name=""/>
        <dsp:cNvSpPr/>
      </dsp:nvSpPr>
      <dsp:spPr>
        <a:xfrm rot="5400000">
          <a:off x="1244153" y="2218298"/>
          <a:ext cx="253387" cy="198181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31E2E-871F-416C-AEF9-9C998EB0495E}">
      <dsp:nvSpPr>
        <dsp:cNvPr id="0" name=""/>
        <dsp:cNvSpPr/>
      </dsp:nvSpPr>
      <dsp:spPr>
        <a:xfrm>
          <a:off x="1666769" y="2075946"/>
          <a:ext cx="482884" cy="48288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SI</a:t>
          </a:r>
          <a:endParaRPr lang="en-GB" sz="1200" kern="1200" dirty="0"/>
        </a:p>
      </dsp:txBody>
      <dsp:txXfrm>
        <a:off x="1737486" y="2146663"/>
        <a:ext cx="341450" cy="341450"/>
      </dsp:txXfrm>
    </dsp:sp>
    <dsp:sp modelId="{9A4BD5BB-0F45-4558-9402-36130F597653}">
      <dsp:nvSpPr>
        <dsp:cNvPr id="0" name=""/>
        <dsp:cNvSpPr/>
      </dsp:nvSpPr>
      <dsp:spPr>
        <a:xfrm>
          <a:off x="1781518" y="1724012"/>
          <a:ext cx="253387" cy="198181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4AEB5-6326-4836-8FC8-CC2B38D268E7}">
      <dsp:nvSpPr>
        <dsp:cNvPr id="0" name=""/>
        <dsp:cNvSpPr/>
      </dsp:nvSpPr>
      <dsp:spPr>
        <a:xfrm>
          <a:off x="1666769" y="1098593"/>
          <a:ext cx="482884" cy="48288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BAL</a:t>
          </a:r>
          <a:endParaRPr lang="en-GB" sz="1200" kern="1200" dirty="0"/>
        </a:p>
      </dsp:txBody>
      <dsp:txXfrm>
        <a:off x="1737486" y="1169310"/>
        <a:ext cx="341450" cy="341450"/>
      </dsp:txXfrm>
    </dsp:sp>
    <dsp:sp modelId="{F987D2EC-8198-4285-AADA-F43DECF8F3DB}">
      <dsp:nvSpPr>
        <dsp:cNvPr id="0" name=""/>
        <dsp:cNvSpPr/>
      </dsp:nvSpPr>
      <dsp:spPr>
        <a:xfrm>
          <a:off x="1781518" y="746659"/>
          <a:ext cx="253387" cy="198181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5EA6D9-A5BB-47A2-A597-CC5DD0949E4D}">
      <dsp:nvSpPr>
        <dsp:cNvPr id="0" name=""/>
        <dsp:cNvSpPr/>
      </dsp:nvSpPr>
      <dsp:spPr>
        <a:xfrm>
          <a:off x="1666769" y="121240"/>
          <a:ext cx="482884" cy="48288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AIB</a:t>
          </a:r>
          <a:endParaRPr lang="en-GB" sz="1200" kern="1200" dirty="0"/>
        </a:p>
      </dsp:txBody>
      <dsp:txXfrm>
        <a:off x="1737486" y="191957"/>
        <a:ext cx="341450" cy="341450"/>
      </dsp:txXfrm>
    </dsp:sp>
    <dsp:sp modelId="{F61AAF46-8A3D-448C-B84F-D6E5B1F67A29}">
      <dsp:nvSpPr>
        <dsp:cNvPr id="0" name=""/>
        <dsp:cNvSpPr/>
      </dsp:nvSpPr>
      <dsp:spPr>
        <a:xfrm rot="5400000">
          <a:off x="2269830" y="263592"/>
          <a:ext cx="253387" cy="198181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E5F99-9ED2-4B18-AEFC-98835B113923}">
      <dsp:nvSpPr>
        <dsp:cNvPr id="0" name=""/>
        <dsp:cNvSpPr/>
      </dsp:nvSpPr>
      <dsp:spPr>
        <a:xfrm>
          <a:off x="2632177" y="700"/>
          <a:ext cx="723965" cy="7239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Pacs</a:t>
          </a:r>
          <a:endParaRPr lang="en-GB" sz="1600" kern="1200" dirty="0"/>
        </a:p>
      </dsp:txBody>
      <dsp:txXfrm>
        <a:off x="2738199" y="106722"/>
        <a:ext cx="511921" cy="5119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7C57F-DE90-40F1-872E-93935E2A3FCB}">
      <dsp:nvSpPr>
        <dsp:cNvPr id="0" name=""/>
        <dsp:cNvSpPr/>
      </dsp:nvSpPr>
      <dsp:spPr>
        <a:xfrm>
          <a:off x="298363" y="0"/>
          <a:ext cx="7632873" cy="4525963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92BB7-5D0B-483B-B154-FFDDB9B09A1F}">
      <dsp:nvSpPr>
        <dsp:cNvPr id="0" name=""/>
        <dsp:cNvSpPr/>
      </dsp:nvSpPr>
      <dsp:spPr>
        <a:xfrm>
          <a:off x="1413705" y="3123819"/>
          <a:ext cx="188280" cy="1882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D9F677-E0DD-45E6-9D26-5592D6341135}">
      <dsp:nvSpPr>
        <dsp:cNvPr id="0" name=""/>
        <dsp:cNvSpPr/>
      </dsp:nvSpPr>
      <dsp:spPr>
        <a:xfrm>
          <a:off x="1507845" y="3217959"/>
          <a:ext cx="1687279" cy="130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766" tIns="0" rIns="0" bIns="0" numCol="1" spcCol="1270" anchor="t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Day 7 </a:t>
          </a:r>
          <a:endParaRPr lang="en-GB" sz="5500" kern="1200" dirty="0"/>
        </a:p>
      </dsp:txBody>
      <dsp:txXfrm>
        <a:off x="1507845" y="3217959"/>
        <a:ext cx="1687279" cy="1308003"/>
      </dsp:txXfrm>
    </dsp:sp>
    <dsp:sp modelId="{1DF860D7-41EC-49C5-92CB-9D0AC1C70F81}">
      <dsp:nvSpPr>
        <dsp:cNvPr id="0" name=""/>
        <dsp:cNvSpPr/>
      </dsp:nvSpPr>
      <dsp:spPr>
        <a:xfrm>
          <a:off x="3075638" y="1893662"/>
          <a:ext cx="340352" cy="340352"/>
        </a:xfrm>
        <a:prstGeom prst="ellips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78B01-33FE-4F9B-AC03-4BB066EA66E6}">
      <dsp:nvSpPr>
        <dsp:cNvPr id="0" name=""/>
        <dsp:cNvSpPr/>
      </dsp:nvSpPr>
      <dsp:spPr>
        <a:xfrm>
          <a:off x="3245815" y="2063839"/>
          <a:ext cx="1737969" cy="2462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346" tIns="0" rIns="0" bIns="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Day 30 </a:t>
          </a:r>
          <a:endParaRPr lang="en-GB" sz="4400" kern="1200" dirty="0"/>
        </a:p>
      </dsp:txBody>
      <dsp:txXfrm>
        <a:off x="3245815" y="2063839"/>
        <a:ext cx="1737969" cy="2462123"/>
      </dsp:txXfrm>
    </dsp:sp>
    <dsp:sp modelId="{CBC17356-7030-4634-B2D8-183F04B4D605}">
      <dsp:nvSpPr>
        <dsp:cNvPr id="0" name=""/>
        <dsp:cNvSpPr/>
      </dsp:nvSpPr>
      <dsp:spPr>
        <a:xfrm>
          <a:off x="5074304" y="1145068"/>
          <a:ext cx="470700" cy="470700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FEF5D-2478-4DD0-BBE6-446B47D7EB55}">
      <dsp:nvSpPr>
        <dsp:cNvPr id="0" name=""/>
        <dsp:cNvSpPr/>
      </dsp:nvSpPr>
      <dsp:spPr>
        <a:xfrm>
          <a:off x="5309654" y="1380418"/>
          <a:ext cx="1737969" cy="314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414" tIns="0" rIns="0" bIns="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Day 90 </a:t>
          </a:r>
          <a:endParaRPr lang="en-GB" sz="3200" kern="1200" dirty="0"/>
        </a:p>
      </dsp:txBody>
      <dsp:txXfrm>
        <a:off x="5309654" y="1380418"/>
        <a:ext cx="1737969" cy="314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C807D-609D-4078-8F21-2EF16AAF9981}" type="datetimeFigureOut">
              <a:rPr lang="en-GB" smtClean="0"/>
              <a:t>18/10/2016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CFB52-A2B3-437D-95CE-378B799C90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132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The current situation SME</a:t>
            </a:r>
            <a:r>
              <a:rPr lang="en-US" baseline="0" dirty="0" smtClean="0"/>
              <a:t> like SI CST and EIT Automation tester consolidate requirement from  requirement (</a:t>
            </a:r>
            <a:r>
              <a:rPr lang="en-US" baseline="0" dirty="0" err="1" smtClean="0"/>
              <a:t>e.i.</a:t>
            </a:r>
            <a:r>
              <a:rPr lang="en-US" baseline="0" dirty="0" smtClean="0"/>
              <a:t> AC, CE, LLD) through CST call, KT, ,meetup, email or </a:t>
            </a:r>
            <a:r>
              <a:rPr lang="en-US" baseline="0" dirty="0" err="1" smtClean="0"/>
              <a:t>whatsup</a:t>
            </a:r>
            <a:r>
              <a:rPr lang="en-US" baseline="0" dirty="0" smtClean="0"/>
              <a:t>.  There no framework. What bad here it is information sharing not testing mind set, awaiting CST test case , another set of EIT test case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EIT Automation tester equip with information, they prepare the automation scripts and Excel data 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EOD Regression test ready.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CFB52-A2B3-437D-95CE-378B799C901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526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The</a:t>
            </a:r>
            <a:r>
              <a:rPr lang="en-US" baseline="0" dirty="0" smtClean="0"/>
              <a:t> new framework , SME and Integrator working with Living Document closely. The </a:t>
            </a:r>
            <a:r>
              <a:rPr lang="en-US" baseline="0" smtClean="0"/>
              <a:t>requirement (e.g. </a:t>
            </a:r>
            <a:r>
              <a:rPr lang="en-US" baseline="0" dirty="0" smtClean="0"/>
              <a:t>AC, CE, LLD) is gather through CST call, KT, ,meetup, email or </a:t>
            </a:r>
            <a:r>
              <a:rPr lang="en-US" baseline="0" dirty="0" err="1" smtClean="0"/>
              <a:t>whatsup</a:t>
            </a:r>
            <a:r>
              <a:rPr lang="en-US" baseline="0" dirty="0" smtClean="0"/>
              <a:t>. What different here is a tight working collaboration of information exchange and creating test case. Basically it is common testing ground, it is single source of truth.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Upon agree, the Gherkin data will be convert/ transform to excel , CVS or DB either manual or automatically which can feed to regression process. 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Benefit –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Living documentation (track changes) and working document (embedded with code), fine grained between Business, E2E and CST.</a:t>
            </a:r>
          </a:p>
          <a:p>
            <a:pPr marL="914400" lvl="2" indent="0">
              <a:buFont typeface="+mj-lt"/>
              <a:buNone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“Dan North described BDD as ‘</a:t>
            </a:r>
            <a:r>
              <a:rPr lang="en-GB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way to describe the requirement such that everyone – the business folks, the analyst, the developer and the tester – have a common understanding of the scope of the work. From this they can agree a common definition [sic] of “done”, and we escape the dual gumption traps of “that' s not what I asked for” or “I forgot to tell you about this other thing”.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GB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Acceptance test (CST), </a:t>
            </a:r>
            <a:r>
              <a:rPr lang="en-US" baseline="0" dirty="0" smtClean="0"/>
              <a:t> with visualization.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CFB52-A2B3-437D-95CE-378B799C901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810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Acceptance test =  Build the right</a:t>
            </a:r>
            <a:r>
              <a:rPr lang="en-US" baseline="0" dirty="0" smtClean="0"/>
              <a:t> things</a:t>
            </a:r>
          </a:p>
          <a:p>
            <a:r>
              <a:rPr lang="en-US" baseline="0" dirty="0" smtClean="0"/>
              <a:t>Unit Test = Ensure you build the </a:t>
            </a:r>
            <a:r>
              <a:rPr lang="en-US" baseline="0" smtClean="0"/>
              <a:t>things right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CFB52-A2B3-437D-95CE-378B799C901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73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CFB52-A2B3-437D-95CE-378B799C901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579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http://www.meetup.com/PMISydneyMeetup/events/219974357/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Mapping </a:t>
            </a:r>
          </a:p>
          <a:p>
            <a:endParaRPr lang="en-US" dirty="0" smtClean="0"/>
          </a:p>
          <a:p>
            <a:r>
              <a:rPr lang="en-US" dirty="0" smtClean="0"/>
              <a:t>EIT tester as inspector for E2E designer ? By perform Design Unit Test Layer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CFB52-A2B3-437D-95CE-378B799C901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09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228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7064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862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156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0980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7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219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02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926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648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93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BC8AF-CFCC-450D-B702-A25BE46E3489}" type="datetimeFigureOut">
              <a:rPr lang="en-GB" smtClean="0"/>
              <a:t>18/10/2016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D1099-8B8D-4A01-9183-2522E62B36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755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30.png"/><Relationship Id="rId2" Type="http://schemas.openxmlformats.org/officeDocument/2006/relationships/diagramData" Target="../diagrams/data3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11" Type="http://schemas.openxmlformats.org/officeDocument/2006/relationships/image" Target="../media/image26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6.png"/><Relationship Id="rId10" Type="http://schemas.openxmlformats.org/officeDocument/2006/relationships/image" Target="../media/image25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.png"/><Relationship Id="rId18" Type="http://schemas.openxmlformats.org/officeDocument/2006/relationships/image" Target="../media/image3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2.png"/><Relationship Id="rId12" Type="http://schemas.openxmlformats.org/officeDocument/2006/relationships/image" Target="../media/image5.png"/><Relationship Id="rId17" Type="http://schemas.openxmlformats.org/officeDocument/2006/relationships/image" Target="../media/image37.png"/><Relationship Id="rId2" Type="http://schemas.openxmlformats.org/officeDocument/2006/relationships/diagramData" Target="../diagrams/data4.xml"/><Relationship Id="rId16" Type="http://schemas.openxmlformats.org/officeDocument/2006/relationships/image" Target="../media/image2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openxmlformats.org/officeDocument/2006/relationships/image" Target="../media/image36.png"/><Relationship Id="rId5" Type="http://schemas.openxmlformats.org/officeDocument/2006/relationships/diagramColors" Target="../diagrams/colors4.xml"/><Relationship Id="rId15" Type="http://schemas.openxmlformats.org/officeDocument/2006/relationships/image" Target="../media/image25.jpeg"/><Relationship Id="rId10" Type="http://schemas.openxmlformats.org/officeDocument/2006/relationships/image" Target="../media/image35.png"/><Relationship Id="rId19" Type="http://schemas.openxmlformats.org/officeDocument/2006/relationships/image" Target="../media/image39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4.pn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56.jpe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55.jpeg"/><Relationship Id="rId4" Type="http://schemas.openxmlformats.org/officeDocument/2006/relationships/diagramLayout" Target="../diagrams/layout9.xml"/><Relationship Id="rId9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github.com/cucumber/gherkin/blob/master/lib/gherkin/i18n.json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8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cordion" TargetMode="External"/><Relationship Id="rId2" Type="http://schemas.openxmlformats.org/officeDocument/2006/relationships/hyperlink" Target="https://en.wikipedia.org/wiki/Jasmine_(JavaScript_framework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pecflow.org/" TargetMode="External"/><Relationship Id="rId4" Type="http://schemas.openxmlformats.org/officeDocument/2006/relationships/hyperlink" Target="https://github.com/cucumber/cucumber-j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72298"/>
            <a:ext cx="3114675" cy="1524000"/>
          </a:xfrm>
          <a:prstGeom prst="rect">
            <a:avLst/>
          </a:prstGeom>
          <a:noFill/>
          <a:ln>
            <a:noFill/>
          </a:ln>
          <a:effectLst>
            <a:outerShdw blurRad="190500" dir="17520000" sy="23000" kx="1200000" algn="br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C:\Users\608547501\AppData\Local\Microsoft\Windows\Temporary Internet Files\Content.IE5\Z5RAUDUS\light-bulb-27898_64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636912"/>
            <a:ext cx="576064" cy="703590"/>
          </a:xfrm>
          <a:prstGeom prst="rect">
            <a:avLst/>
          </a:prstGeom>
          <a:noFill/>
          <a:effectLst>
            <a:outerShdw blurRad="355600" dist="2794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2276872"/>
            <a:ext cx="7772400" cy="1470025"/>
          </a:xfrm>
        </p:spPr>
        <p:txBody>
          <a:bodyPr/>
          <a:lstStyle/>
          <a:p>
            <a:r>
              <a:rPr lang="en-US" dirty="0" smtClean="0"/>
              <a:t>BDD and EIT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Requirement &lt;-&gt; Dev &lt;-&gt; Testing. 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301208"/>
            <a:ext cx="911807" cy="148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68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BDD- Result </a:t>
            </a:r>
            <a:r>
              <a:rPr lang="en-US" dirty="0" smtClean="0"/>
              <a:t>(Pyramid Testing 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77048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 descr="C:\Users\608547501\AppData\Local\Microsoft\Windows\Temporary Internet Files\Content.IE5\YRNKTCN0\5530553658_cf0a5dd64d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287" y="4810700"/>
            <a:ext cx="828476" cy="82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608547501\AppData\Local\Microsoft\Windows\Temporary Internet Files\Content.IE5\V4KG3F38\admirable_design_design-13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181091"/>
            <a:ext cx="764585" cy="5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608547501\AppData\Local\Microsoft\Windows\Temporary Internet Files\Content.IE5\F2EGV0JO\Untitled-221x300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635" y="2924944"/>
            <a:ext cx="676871" cy="91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02763" y="2325107"/>
            <a:ext cx="112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2763" y="4914066"/>
            <a:ext cx="125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089674" y="6409347"/>
            <a:ext cx="28937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00" dirty="0"/>
              <a:t>http://www.softwaretestinghelp.com/what-is-verification-and-validation/</a:t>
            </a:r>
          </a:p>
        </p:txBody>
      </p:sp>
    </p:spTree>
    <p:extLst>
      <p:ext uri="{BB962C8B-B14F-4D97-AF65-F5344CB8AC3E}">
        <p14:creationId xmlns:p14="http://schemas.microsoft.com/office/powerpoint/2010/main" val="24523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EIT – BDD- Before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00635"/>
            <a:ext cx="7715565" cy="29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79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EIT – BDD- After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87242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C:\Users\608547501\Documents\BDD\BDD_TestCa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302" y="3501008"/>
            <a:ext cx="4096163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Lets' discuss,</a:t>
            </a:r>
            <a:r>
              <a:rPr lang="fr-FR" sz="2400" dirty="0"/>
              <a:t> </a:t>
            </a:r>
            <a:r>
              <a:rPr lang="fr-FR" sz="2400" dirty="0" smtClean="0"/>
              <a:t>Discutons,</a:t>
            </a:r>
            <a:r>
              <a:rPr lang="it-IT" sz="2400" dirty="0"/>
              <a:t> </a:t>
            </a:r>
            <a:r>
              <a:rPr lang="it-IT" sz="2400" dirty="0" smtClean="0"/>
              <a:t>Discutiamone,</a:t>
            </a:r>
            <a:r>
              <a:rPr lang="zh-TW" altLang="en-US" sz="2400" dirty="0"/>
              <a:t>讓我們</a:t>
            </a:r>
            <a:r>
              <a:rPr lang="en-US" altLang="zh-TW" sz="2400" dirty="0"/>
              <a:t>'</a:t>
            </a:r>
            <a:r>
              <a:rPr lang="zh-TW" altLang="en-US" sz="2400" dirty="0"/>
              <a:t>討</a:t>
            </a:r>
            <a:r>
              <a:rPr lang="zh-TW" altLang="en-US" sz="2400" dirty="0" smtClean="0"/>
              <a:t>論</a:t>
            </a:r>
            <a:r>
              <a:rPr lang="en-US" altLang="zh-TW" sz="2400" dirty="0" smtClean="0"/>
              <a:t>,</a:t>
            </a:r>
            <a:r>
              <a:rPr lang="de-DE" sz="2400" dirty="0"/>
              <a:t> Lass uns </a:t>
            </a:r>
            <a:r>
              <a:rPr lang="de-DE" sz="2400" dirty="0" smtClean="0"/>
              <a:t>diskutieren,</a:t>
            </a:r>
            <a:r>
              <a:rPr lang="pt-PT" sz="2400" dirty="0"/>
              <a:t> Vamos </a:t>
            </a:r>
            <a:r>
              <a:rPr lang="pt-PT" sz="2400" dirty="0" smtClean="0"/>
              <a:t>discutir,</a:t>
            </a:r>
            <a:r>
              <a:rPr lang="ga-IE" sz="2400" dirty="0"/>
              <a:t> Let ' a phlé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848872" cy="5011070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59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1666527" cy="1162050"/>
          </a:xfrm>
        </p:spPr>
        <p:txBody>
          <a:bodyPr>
            <a:normAutofit fontScale="90000"/>
          </a:bodyPr>
          <a:lstStyle/>
          <a:p>
            <a:r>
              <a:rPr lang="en-US" dirty="0"/>
              <a:t>Next Steps – Common / Unified – Testing Perspective </a:t>
            </a:r>
            <a:endParaRPr lang="en-GB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859143"/>
              </p:ext>
            </p:extLst>
          </p:nvPr>
        </p:nvGraphicFramePr>
        <p:xfrm>
          <a:off x="2411760" y="273050"/>
          <a:ext cx="6275040" cy="585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1882552" cy="4691063"/>
          </a:xfrm>
        </p:spPr>
        <p:txBody>
          <a:bodyPr/>
          <a:lstStyle/>
          <a:p>
            <a:r>
              <a:rPr lang="en-US" dirty="0" smtClean="0"/>
              <a:t>Planning </a:t>
            </a:r>
            <a:endParaRPr lang="en-GB" dirty="0"/>
          </a:p>
        </p:txBody>
      </p:sp>
      <p:sp>
        <p:nvSpPr>
          <p:cNvPr id="11" name="Right Arrow 10"/>
          <p:cNvSpPr/>
          <p:nvPr/>
        </p:nvSpPr>
        <p:spPr>
          <a:xfrm>
            <a:off x="3786604" y="2065139"/>
            <a:ext cx="281340" cy="3709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>
            <a:off x="5436096" y="1853208"/>
            <a:ext cx="288032" cy="230425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/>
          <p:cNvSpPr/>
          <p:nvPr/>
        </p:nvSpPr>
        <p:spPr>
          <a:xfrm rot="5400000">
            <a:off x="6142441" y="3250004"/>
            <a:ext cx="360040" cy="126901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452" y="4582189"/>
            <a:ext cx="804861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36" y="4796501"/>
            <a:ext cx="530548" cy="40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313" y="4582189"/>
            <a:ext cx="29362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5" y="4834602"/>
            <a:ext cx="413721" cy="38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36" y="4230587"/>
            <a:ext cx="76676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550" y="1853208"/>
            <a:ext cx="352425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84" y="1853208"/>
            <a:ext cx="776288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975" y="2065139"/>
            <a:ext cx="729535" cy="28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449" y="3881593"/>
            <a:ext cx="823913" cy="308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82" y="4197137"/>
            <a:ext cx="798258" cy="2828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44" y="3546375"/>
            <a:ext cx="604639" cy="31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46" y="4479984"/>
            <a:ext cx="646130" cy="2628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6971601" y="2288847"/>
            <a:ext cx="360040" cy="126901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06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endParaRPr lang="en-GB" dirty="0"/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8372964"/>
              </p:ext>
            </p:extLst>
          </p:nvPr>
        </p:nvGraphicFramePr>
        <p:xfrm>
          <a:off x="2411760" y="260648"/>
          <a:ext cx="6408712" cy="6264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" y="2204864"/>
            <a:ext cx="2415310" cy="140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" y="4802139"/>
            <a:ext cx="2321900" cy="165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>
            <a:off x="307760" y="3717032"/>
            <a:ext cx="1771722" cy="9747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3" y="3563288"/>
            <a:ext cx="1730325" cy="1725599"/>
          </a:xfrm>
          <a:prstGeom prst="rect">
            <a:avLst/>
          </a:prstGeom>
          <a:noFill/>
          <a:ln>
            <a:noFill/>
          </a:ln>
          <a:effectLst>
            <a:outerShdw blurRad="50800" dist="2667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>
            <a:off x="4716016" y="2996952"/>
            <a:ext cx="720080" cy="135209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364088" y="3789040"/>
            <a:ext cx="648072" cy="1188131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967" y="1556792"/>
            <a:ext cx="1288281" cy="648072"/>
          </a:xfrm>
          <a:prstGeom prst="rect">
            <a:avLst/>
          </a:prstGeom>
          <a:noFill/>
          <a:ln>
            <a:noFill/>
          </a:ln>
          <a:effectLst>
            <a:outerShdw blurRad="63500" dist="101600" dir="1680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5932859"/>
            <a:ext cx="1327795" cy="77197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36" y="3901946"/>
            <a:ext cx="804861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116258"/>
            <a:ext cx="530548" cy="40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397" y="3901946"/>
            <a:ext cx="293623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519" y="4154359"/>
            <a:ext cx="413721" cy="38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550344"/>
            <a:ext cx="76676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176" y="4887938"/>
            <a:ext cx="980072" cy="650665"/>
          </a:xfrm>
          <a:prstGeom prst="rect">
            <a:avLst/>
          </a:prstGeom>
          <a:noFill/>
          <a:ln>
            <a:noFill/>
          </a:ln>
          <a:effectLst>
            <a:outerShdw blurRad="50800" dist="127000" dir="30000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373" y="5602103"/>
            <a:ext cx="2173834" cy="1102730"/>
          </a:xfrm>
          <a:prstGeom prst="rect">
            <a:avLst/>
          </a:prstGeom>
          <a:noFill/>
          <a:ln>
            <a:noFill/>
          </a:ln>
          <a:effectLst>
            <a:outerShdw blurRad="50800" dist="88900" dir="9600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3818153" y="2350793"/>
            <a:ext cx="281340" cy="1255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>
            <a:off x="5469792" y="2337333"/>
            <a:ext cx="288032" cy="11790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rot="5400000">
            <a:off x="6258062" y="3566669"/>
            <a:ext cx="360040" cy="126901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>
            <a:off x="7069496" y="2436585"/>
            <a:ext cx="360040" cy="126901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6" y="701057"/>
            <a:ext cx="2415310" cy="1503807"/>
          </a:xfrm>
          <a:prstGeom prst="rect">
            <a:avLst/>
          </a:prstGeom>
          <a:noFill/>
          <a:ln>
            <a:noFill/>
          </a:ln>
          <a:effectLst>
            <a:outerShdw blurRad="63500" dist="139700" dir="52200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09" y="3646753"/>
            <a:ext cx="1329546" cy="1341885"/>
          </a:xfrm>
          <a:prstGeom prst="rect">
            <a:avLst/>
          </a:prstGeom>
          <a:noFill/>
          <a:ln>
            <a:noFill/>
          </a:ln>
          <a:effectLst>
            <a:outerShdw blurRad="50800" dist="1778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01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2" y="2735112"/>
            <a:ext cx="2321900" cy="165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15" y="2260567"/>
            <a:ext cx="3832473" cy="250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66754" y="2049539"/>
            <a:ext cx="1224136" cy="422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Existing </a:t>
            </a:r>
            <a:endParaRPr lang="en-GB" dirty="0"/>
          </a:p>
        </p:txBody>
      </p:sp>
      <p:sp>
        <p:nvSpPr>
          <p:cNvPr id="7" name="Left Arrow 6"/>
          <p:cNvSpPr/>
          <p:nvPr/>
        </p:nvSpPr>
        <p:spPr>
          <a:xfrm>
            <a:off x="1380712" y="6165304"/>
            <a:ext cx="6863695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19521732">
            <a:off x="2565074" y="2700448"/>
            <a:ext cx="787874" cy="184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ight Arrow 16"/>
          <p:cNvSpPr/>
          <p:nvPr/>
        </p:nvSpPr>
        <p:spPr>
          <a:xfrm rot="3493742">
            <a:off x="4280150" y="2881827"/>
            <a:ext cx="857547" cy="16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Arrow 17"/>
          <p:cNvSpPr/>
          <p:nvPr/>
        </p:nvSpPr>
        <p:spPr>
          <a:xfrm rot="1751177">
            <a:off x="2570287" y="4294405"/>
            <a:ext cx="726957" cy="193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ight Arrow 18"/>
          <p:cNvSpPr/>
          <p:nvPr/>
        </p:nvSpPr>
        <p:spPr>
          <a:xfrm rot="18668474">
            <a:off x="4220379" y="4096484"/>
            <a:ext cx="977089" cy="156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2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374433"/>
              </p:ext>
            </p:extLst>
          </p:nvPr>
        </p:nvGraphicFramePr>
        <p:xfrm>
          <a:off x="2926617" y="582542"/>
          <a:ext cx="3096344" cy="1860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460134"/>
              </p:ext>
            </p:extLst>
          </p:nvPr>
        </p:nvGraphicFramePr>
        <p:xfrm>
          <a:off x="2810765" y="4760862"/>
          <a:ext cx="2098576" cy="118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189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143606"/>
              </p:ext>
            </p:extLst>
          </p:nvPr>
        </p:nvGraphicFramePr>
        <p:xfrm>
          <a:off x="6588224" y="4941168"/>
          <a:ext cx="2098576" cy="118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008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Workflow </a:t>
            </a:r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617713"/>
            <a:ext cx="5328592" cy="388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283968" y="5552681"/>
            <a:ext cx="1755672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Acceptance BDD</a:t>
            </a:r>
            <a:endParaRPr lang="en-US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24211" y="5552681"/>
            <a:ext cx="193238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Dev BDD*/ TDD**</a:t>
            </a:r>
            <a:endParaRPr lang="en-US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62491"/>
            <a:ext cx="2530475" cy="2610434"/>
          </a:xfrm>
          <a:prstGeom prst="rect">
            <a:avLst/>
          </a:prstGeom>
          <a:noFill/>
          <a:ln>
            <a:noFill/>
          </a:ln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04" y="3284984"/>
            <a:ext cx="2958757" cy="2874070"/>
          </a:xfrm>
          <a:prstGeom prst="rect">
            <a:avLst/>
          </a:prstGeom>
          <a:noFill/>
          <a:ln>
            <a:noFill/>
          </a:ln>
          <a:effectLst>
            <a:outerShdw blurRad="50800" dist="2667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34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3915"/>
            <a:ext cx="6696744" cy="456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7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529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BDD POC Timeline</a:t>
            </a:r>
            <a:endParaRPr lang="en-GB" dirty="0"/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505032"/>
              </p:ext>
            </p:extLst>
          </p:nvPr>
        </p:nvGraphicFramePr>
        <p:xfrm>
          <a:off x="602196" y="691031"/>
          <a:ext cx="7787208" cy="4394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ight Arrow 7"/>
          <p:cNvSpPr/>
          <p:nvPr/>
        </p:nvSpPr>
        <p:spPr>
          <a:xfrm>
            <a:off x="2015716" y="2265934"/>
            <a:ext cx="281340" cy="2200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3561804" y="2530959"/>
            <a:ext cx="288032" cy="17117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 rot="5400000">
            <a:off x="5864440" y="2842030"/>
            <a:ext cx="360040" cy="126901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717196" y="2100690"/>
            <a:ext cx="360040" cy="126901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GB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05" y="4485761"/>
            <a:ext cx="530548" cy="40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53" y="4520258"/>
            <a:ext cx="804861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64" y="4466204"/>
            <a:ext cx="823913" cy="308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325" y="4220522"/>
            <a:ext cx="1113176" cy="27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99" y="4023798"/>
            <a:ext cx="352425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39552" y="5157191"/>
            <a:ext cx="7848872" cy="1512167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39552" y="5242450"/>
            <a:ext cx="1616834" cy="22355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29/10 /15-  14/11/15</a:t>
            </a:r>
            <a:endParaRPr lang="en-GB" sz="1200" dirty="0"/>
          </a:p>
        </p:txBody>
      </p:sp>
      <p:sp>
        <p:nvSpPr>
          <p:cNvPr id="20" name="Rectangle 19"/>
          <p:cNvSpPr/>
          <p:nvPr/>
        </p:nvSpPr>
        <p:spPr>
          <a:xfrm>
            <a:off x="2151450" y="5538766"/>
            <a:ext cx="3068622" cy="22355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17/11 /15-  28/11/15</a:t>
            </a:r>
            <a:endParaRPr lang="en-GB" sz="1400" b="1" dirty="0"/>
          </a:p>
        </p:txBody>
      </p:sp>
      <p:sp>
        <p:nvSpPr>
          <p:cNvPr id="21" name="Rectangle 20"/>
          <p:cNvSpPr/>
          <p:nvPr/>
        </p:nvSpPr>
        <p:spPr>
          <a:xfrm>
            <a:off x="3705820" y="5858746"/>
            <a:ext cx="3284459" cy="26845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23/11 /15-  11/12-15</a:t>
            </a:r>
            <a:endParaRPr lang="en-GB" sz="1400" b="1" dirty="0"/>
          </a:p>
        </p:txBody>
      </p:sp>
      <p:sp>
        <p:nvSpPr>
          <p:cNvPr id="17" name="Rectangle 16"/>
          <p:cNvSpPr/>
          <p:nvPr/>
        </p:nvSpPr>
        <p:spPr>
          <a:xfrm>
            <a:off x="6110344" y="6234757"/>
            <a:ext cx="2213183" cy="24591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0</a:t>
            </a:r>
            <a:r>
              <a:rPr lang="en-US" sz="1400" b="1" dirty="0" smtClean="0"/>
              <a:t>7/11 /15-  18/12-15</a:t>
            </a:r>
            <a:endParaRPr lang="en-GB" sz="14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71" y="4462376"/>
            <a:ext cx="640033" cy="315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21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Amigos 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640960" cy="525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55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640960" cy="500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9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Statements 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6797554" cy="5040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5796136" y="2204864"/>
            <a:ext cx="267787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89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There is no proper formality standards and traceability to governance as well perform Requirement Management.</a:t>
            </a:r>
          </a:p>
          <a:p>
            <a:r>
              <a:rPr lang="en-US" sz="2800" dirty="0" smtClean="0"/>
              <a:t>As a result, It is difficult to track and trace CE and AC what or which covered by which system components. </a:t>
            </a:r>
            <a:endParaRPr lang="en-GB" sz="2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115616" y="4105188"/>
            <a:ext cx="7488832" cy="2680072"/>
            <a:chOff x="1115616" y="3976330"/>
            <a:chExt cx="7488832" cy="2680072"/>
          </a:xfrm>
        </p:grpSpPr>
        <p:pic>
          <p:nvPicPr>
            <p:cNvPr id="4" name="Content Placeholder 5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 bwMode="auto">
            <a:xfrm>
              <a:off x="1115616" y="4106689"/>
              <a:ext cx="1741769" cy="2437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254000" dir="2700000" algn="tl" rotWithShape="0">
                <a:prstClr val="black">
                  <a:alpha val="40000"/>
                </a:prstClr>
              </a:outerShdw>
            </a:effectLst>
          </p:spPr>
        </p:pic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2133782782"/>
                </p:ext>
              </p:extLst>
            </p:nvPr>
          </p:nvGraphicFramePr>
          <p:xfrm>
            <a:off x="4788024" y="3976330"/>
            <a:ext cx="3816424" cy="26800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cxnSp>
          <p:nvCxnSpPr>
            <p:cNvPr id="11" name="Straight Arrow Connector 10"/>
            <p:cNvCxnSpPr>
              <a:stCxn id="4" idx="3"/>
            </p:cNvCxnSpPr>
            <p:nvPr/>
          </p:nvCxnSpPr>
          <p:spPr>
            <a:xfrm flipV="1">
              <a:off x="2857385" y="5320960"/>
              <a:ext cx="2506703" cy="4595"/>
            </a:xfrm>
            <a:prstGeom prst="straightConnector1">
              <a:avLst/>
            </a:prstGeom>
            <a:ln w="7302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3336062" y="4294278"/>
              <a:ext cx="51809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</a:rPr>
                <a:t>?</a:t>
              </a:r>
              <a:endParaRPr lang="en-GB" sz="5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17095" y="5445224"/>
              <a:ext cx="1026243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all" dirty="0" smtClean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</a:rPr>
                <a:t>BDD</a:t>
              </a:r>
              <a:endParaRPr lang="en-GB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12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608547501\AppData\Local\Microsoft\Windows\Temporary Internet Files\Content.IE5\YRNKTCN0\waiting-wordl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954" y="5229200"/>
            <a:ext cx="1272076" cy="8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97565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2" y="5927247"/>
            <a:ext cx="469024" cy="4766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827584" y="1124744"/>
            <a:ext cx="0" cy="504056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79984" y="6165583"/>
            <a:ext cx="740844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2" y="3212976"/>
            <a:ext cx="461665" cy="120032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smtClean="0"/>
              <a:t>Cost /Effort  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995936" y="621925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Days’ 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796136" y="3149353"/>
            <a:ext cx="0" cy="3015951"/>
          </a:xfrm>
          <a:prstGeom prst="line">
            <a:avLst/>
          </a:prstGeom>
          <a:ln w="412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95772" y="4797152"/>
            <a:ext cx="1111932" cy="0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941300" y="4806396"/>
            <a:ext cx="0" cy="1358908"/>
          </a:xfrm>
          <a:prstGeom prst="line">
            <a:avLst/>
          </a:prstGeom>
          <a:ln w="412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:\Users\608547501\AppData\Local\Microsoft\Windows\Temporary Internet Files\Content.IE5\MTPBAQFG\changes_[1]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898" y="4077072"/>
            <a:ext cx="426180" cy="50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C:\Users\608547501\AppData\Local\Microsoft\Windows\Temporary Internet Files\Content.IE5\MTPBAQFG\changes_[1]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71" y="2348880"/>
            <a:ext cx="928433" cy="11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C:\Users\608547501\AppData\Local\Microsoft\Windows\Temporary Internet Files\Content.IE5\MTPBAQFG\changes_[1]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245435"/>
            <a:ext cx="1246770" cy="148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Requirement as earlier as possible </a:t>
            </a:r>
            <a:endParaRPr lang="en-GB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95772" y="2996952"/>
            <a:ext cx="5000364" cy="0"/>
          </a:xfrm>
          <a:prstGeom prst="line">
            <a:avLst/>
          </a:prstGeom>
          <a:ln w="4127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73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– Common / Unified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Support large scopes including of CE stories, AC Stories and  Components Solution.</a:t>
            </a:r>
          </a:p>
          <a:p>
            <a:r>
              <a:rPr lang="en-US" dirty="0" smtClean="0"/>
              <a:t>It will work closely with specification, what business domain required.</a:t>
            </a:r>
          </a:p>
          <a:p>
            <a:r>
              <a:rPr lang="en-US" dirty="0" smtClean="0"/>
              <a:t>It allow testing trigged from specification level down to component level.</a:t>
            </a:r>
          </a:p>
          <a:p>
            <a:r>
              <a:rPr lang="en-US" dirty="0" smtClean="0"/>
              <a:t>CFL is common platform to allow E2E to perform testing </a:t>
            </a:r>
            <a:endParaRPr lang="en-GB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84784"/>
            <a:ext cx="4038600" cy="45365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0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now-here-this.timeout.com/wp-content/uploads/2012/09/The-Gherkin-c-@londongherk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sharpenSoften amount="50000"/>
                    </a14:imgEffect>
                    <a14:imgEffect>
                      <a14:saturation sat="2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373141"/>
            <a:ext cx="885996" cy="1327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– Common / Unified </a:t>
            </a:r>
            <a:r>
              <a:rPr lang="en-US" dirty="0" smtClean="0"/>
              <a:t>2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Requirement will communicate using simple, human readable and collaboration technique – Cucumber’s plain text DSL (Domain Specific Language) called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Ghenkin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Everyone need to know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Ghenkin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Developers implement acceptance criteria.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07" y="1600200"/>
            <a:ext cx="3804186" cy="4525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91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Ghenkin</a:t>
            </a:r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Gherkin is a Business Readable Domain Specific Language. It allows the documentation of what a system should do in natural language (</a:t>
            </a:r>
            <a:r>
              <a:rPr lang="en-GB" dirty="0">
                <a:hlinkClick r:id="rId2"/>
              </a:rPr>
              <a:t>multiple languages</a:t>
            </a:r>
            <a:r>
              <a:rPr lang="en-GB" dirty="0"/>
              <a:t> are supported) and allows test automation code to be written for the system’s features. </a:t>
            </a:r>
            <a:r>
              <a:rPr lang="en-GB" sz="1700" dirty="0"/>
              <a:t>(http://dontcodetired.com/blog/post/Gherkin-Cheat-Sheet.aspx)</a:t>
            </a:r>
          </a:p>
        </p:txBody>
      </p:sp>
      <p:pic>
        <p:nvPicPr>
          <p:cNvPr id="8" name="Picture 4" descr="http://now-here-this.timeout.com/wp-content/uploads/2012/09/The-Gherkin-c-@londongherki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50000"/>
                    </a14:imgEffect>
                    <a14:imgEffect>
                      <a14:saturation sat="2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66" y="116632"/>
            <a:ext cx="885996" cy="13273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600200"/>
            <a:ext cx="4176464" cy="49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00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Steps – Common / Unified </a:t>
            </a:r>
            <a:r>
              <a:rPr lang="en-US" dirty="0" smtClean="0"/>
              <a:t>– Testing Perspective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Dynamic testing can be trigger within </a:t>
            </a:r>
          </a:p>
          <a:p>
            <a:pPr lvl="1"/>
            <a:r>
              <a:rPr lang="en-US" dirty="0" smtClean="0"/>
              <a:t>Business Rule Layer</a:t>
            </a:r>
          </a:p>
          <a:p>
            <a:pPr lvl="1"/>
            <a:r>
              <a:rPr lang="en-US" dirty="0" smtClean="0"/>
              <a:t>Business Flow Layer or </a:t>
            </a:r>
          </a:p>
          <a:p>
            <a:pPr lvl="1"/>
            <a:r>
              <a:rPr lang="en-US" dirty="0" smtClean="0"/>
              <a:t>Technical Layer </a:t>
            </a:r>
            <a:endParaRPr lang="en-GB" dirty="0" smtClean="0"/>
          </a:p>
          <a:p>
            <a:r>
              <a:rPr lang="en-US" dirty="0" smtClean="0"/>
              <a:t>Benefit </a:t>
            </a:r>
          </a:p>
          <a:p>
            <a:pPr lvl="1"/>
            <a:r>
              <a:rPr lang="en-US" dirty="0" smtClean="0"/>
              <a:t>Requirement are easy to understand for both Business stakeholder, technical Project Manager, Dev and tester</a:t>
            </a:r>
          </a:p>
          <a:p>
            <a:pPr lvl="1"/>
            <a:r>
              <a:rPr lang="en-US" dirty="0" smtClean="0"/>
              <a:t>Quality is “Build-in”, assessing requirement quality at the beginning of the process.</a:t>
            </a:r>
          </a:p>
          <a:p>
            <a:pPr lvl="1"/>
            <a:r>
              <a:rPr lang="en-US" dirty="0" smtClean="0"/>
              <a:t>Allow easy adaptation to requirement changes</a:t>
            </a:r>
          </a:p>
          <a:p>
            <a:pPr lvl="1"/>
            <a:r>
              <a:rPr lang="en-US" dirty="0" smtClean="0"/>
              <a:t>Tester can leverage and extend developer work </a:t>
            </a:r>
          </a:p>
          <a:p>
            <a:pPr lvl="1"/>
            <a:r>
              <a:rPr lang="en-US" dirty="0" smtClean="0"/>
              <a:t>Traceability is relative easy</a:t>
            </a:r>
          </a:p>
          <a:p>
            <a:pPr lvl="1"/>
            <a:r>
              <a:rPr lang="en-US" dirty="0" smtClean="0"/>
              <a:t>Support Java, </a:t>
            </a:r>
            <a:r>
              <a:rPr lang="en-US" dirty="0" err="1" smtClean="0"/>
              <a:t>.Net</a:t>
            </a:r>
            <a:r>
              <a:rPr lang="en-US" dirty="0" smtClean="0"/>
              <a:t>, Ruby, </a:t>
            </a:r>
            <a:r>
              <a:rPr lang="en-US" dirty="0" err="1" smtClean="0"/>
              <a:t>Pyhton</a:t>
            </a:r>
            <a:r>
              <a:rPr lang="en-US" dirty="0" smtClean="0"/>
              <a:t>, </a:t>
            </a:r>
            <a:r>
              <a:rPr lang="en-US" dirty="0" err="1" smtClean="0"/>
              <a:t>Droovy</a:t>
            </a:r>
            <a:r>
              <a:rPr lang="en-US" dirty="0"/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2816"/>
            <a:ext cx="4038600" cy="41044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69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File and Agile Workflow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Step 1 : User story / Requirement Elicitation &amp; Elaboration with customer(s) or business owner – Feature file output</a:t>
            </a:r>
          </a:p>
          <a:p>
            <a:r>
              <a:rPr lang="en-US" dirty="0" smtClean="0"/>
              <a:t>Step2 : user story (Feature file) Elaboration &amp; Validation with QA</a:t>
            </a:r>
          </a:p>
          <a:p>
            <a:r>
              <a:rPr lang="en-US" dirty="0" smtClean="0"/>
              <a:t>Step3 : Feature &amp; Feature File implement by Developers</a:t>
            </a:r>
          </a:p>
          <a:p>
            <a:r>
              <a:rPr lang="en-US" dirty="0" smtClean="0"/>
              <a:t>Step4: Tester test Functionality</a:t>
            </a:r>
          </a:p>
          <a:p>
            <a:r>
              <a:rPr lang="en-US" dirty="0" smtClean="0"/>
              <a:t>Step5: Acceptance by Business Owner</a:t>
            </a:r>
          </a:p>
          <a:p>
            <a:r>
              <a:rPr lang="en-US" dirty="0" smtClean="0"/>
              <a:t>Step6: Repeat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96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5293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BDD POC Timeline</a:t>
            </a:r>
            <a:endParaRPr lang="en-GB" dirty="0"/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513388"/>
              </p:ext>
            </p:extLst>
          </p:nvPr>
        </p:nvGraphicFramePr>
        <p:xfrm>
          <a:off x="602196" y="691031"/>
          <a:ext cx="7787208" cy="4394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ight Arrow 7"/>
          <p:cNvSpPr/>
          <p:nvPr/>
        </p:nvSpPr>
        <p:spPr>
          <a:xfrm>
            <a:off x="2015716" y="2265934"/>
            <a:ext cx="281340" cy="2200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3561804" y="2530959"/>
            <a:ext cx="288032" cy="17117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 rot="5400000">
            <a:off x="5864440" y="2842030"/>
            <a:ext cx="360040" cy="126901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717196" y="2100690"/>
            <a:ext cx="360040" cy="126901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GB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05" y="4485761"/>
            <a:ext cx="530548" cy="40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53" y="4520258"/>
            <a:ext cx="804861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764" y="4466204"/>
            <a:ext cx="823913" cy="308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325" y="4220522"/>
            <a:ext cx="1113176" cy="27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99" y="4023798"/>
            <a:ext cx="352425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67544" y="5157191"/>
            <a:ext cx="7920880" cy="1512167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55472" y="5252075"/>
            <a:ext cx="1616834" cy="135490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 smtClean="0">
                <a:solidFill>
                  <a:schemeClr val="tx1"/>
                </a:solidFill>
              </a:rPr>
              <a:t>Result  (Phrase 1)</a:t>
            </a:r>
          </a:p>
          <a:p>
            <a:pPr marL="228600" indent="-228600">
              <a:buAutoNum type="arabicParenR"/>
            </a:pPr>
            <a:r>
              <a:rPr lang="en-US" sz="900" b="1" dirty="0" smtClean="0">
                <a:solidFill>
                  <a:schemeClr val="tx1"/>
                </a:solidFill>
              </a:rPr>
              <a:t>Self learning – Cucumber.io $199 USD</a:t>
            </a:r>
          </a:p>
          <a:p>
            <a:pPr marL="228600" indent="-228600">
              <a:buAutoNum type="arabicParenR"/>
            </a:pPr>
            <a:r>
              <a:rPr lang="en-US" sz="900" b="1" dirty="0" smtClean="0">
                <a:solidFill>
                  <a:schemeClr val="tx1"/>
                </a:solidFill>
              </a:rPr>
              <a:t>Hardware – Ronnie Laptop</a:t>
            </a:r>
          </a:p>
          <a:p>
            <a:pPr marL="228600" indent="-228600">
              <a:buAutoNum type="arabicParenR"/>
            </a:pPr>
            <a:r>
              <a:rPr lang="en-US" sz="900" b="1" dirty="0" smtClean="0">
                <a:solidFill>
                  <a:schemeClr val="tx1"/>
                </a:solidFill>
              </a:rPr>
              <a:t>Identified SW ( QTP, MVN, IntelliJ, Cucumber )</a:t>
            </a:r>
            <a:endParaRPr lang="en-GB" sz="9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72306" y="5255888"/>
            <a:ext cx="4745766" cy="133292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b="1" dirty="0" smtClean="0">
              <a:solidFill>
                <a:schemeClr val="tx1"/>
              </a:solidFill>
            </a:endParaRPr>
          </a:p>
          <a:p>
            <a:endParaRPr lang="en-US" sz="900" b="1" dirty="0">
              <a:solidFill>
                <a:schemeClr val="tx1"/>
              </a:solidFill>
            </a:endParaRPr>
          </a:p>
          <a:p>
            <a:endParaRPr lang="en-US" sz="900" b="1" dirty="0" smtClean="0">
              <a:solidFill>
                <a:schemeClr val="tx1"/>
              </a:solidFill>
            </a:endParaRPr>
          </a:p>
          <a:p>
            <a:r>
              <a:rPr lang="en-US" sz="900" b="1" dirty="0" smtClean="0">
                <a:solidFill>
                  <a:schemeClr val="tx1"/>
                </a:solidFill>
              </a:rPr>
              <a:t>Result (Phrase 2)</a:t>
            </a:r>
          </a:p>
          <a:p>
            <a:pPr marL="228600" indent="-228600">
              <a:buAutoNum type="arabicParenR"/>
            </a:pPr>
            <a:r>
              <a:rPr lang="en-US" sz="900" b="1" dirty="0" smtClean="0">
                <a:solidFill>
                  <a:schemeClr val="tx1"/>
                </a:solidFill>
              </a:rPr>
              <a:t>BTWCE -55649 , AC 55963 (Biz Zone, BTW.com, </a:t>
            </a:r>
            <a:r>
              <a:rPr lang="en-US" sz="900" b="1" dirty="0">
                <a:solidFill>
                  <a:schemeClr val="tx1"/>
                </a:solidFill>
              </a:rPr>
              <a:t>SaaS) -&gt; </a:t>
            </a:r>
            <a:r>
              <a:rPr lang="en-US" sz="900" b="1" dirty="0" smtClean="0">
                <a:solidFill>
                  <a:schemeClr val="tx1"/>
                </a:solidFill>
              </a:rPr>
              <a:t>myBTWCE55649Max_Interconne_Routers.feature, creating GWT using Gherkin language.</a:t>
            </a:r>
          </a:p>
          <a:p>
            <a:pPr marL="228600" indent="-228600">
              <a:buAutoNum type="arabicParenR"/>
            </a:pPr>
            <a:r>
              <a:rPr lang="en-US" sz="900" b="1" dirty="0" smtClean="0">
                <a:solidFill>
                  <a:schemeClr val="tx1"/>
                </a:solidFill>
              </a:rPr>
              <a:t>Successful installed Cucumber in IntelliJ (mostly use) and installed Spec flow in Visual Studio (</a:t>
            </a:r>
            <a:r>
              <a:rPr lang="en-US" sz="900" b="1" dirty="0" err="1" smtClean="0">
                <a:solidFill>
                  <a:schemeClr val="tx1"/>
                </a:solidFill>
              </a:rPr>
              <a:t>.Net</a:t>
            </a:r>
            <a:r>
              <a:rPr lang="en-US" sz="900" b="1" dirty="0" smtClean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buAutoNum type="arabicParenR"/>
            </a:pPr>
            <a:r>
              <a:rPr lang="en-US" sz="900" b="1" dirty="0" smtClean="0">
                <a:solidFill>
                  <a:schemeClr val="tx1"/>
                </a:solidFill>
              </a:rPr>
              <a:t>Successful create adapter between Cucumber and SaaS . The duration to create the automation script and adaptation new framework is 5 man days. ***</a:t>
            </a:r>
          </a:p>
          <a:p>
            <a:pPr marL="228600" indent="-228600">
              <a:buAutoNum type="arabicParenR"/>
            </a:pPr>
            <a:r>
              <a:rPr lang="en-US" sz="900" b="1" dirty="0" smtClean="0">
                <a:solidFill>
                  <a:schemeClr val="tx1"/>
                </a:solidFill>
              </a:rPr>
              <a:t>Successful create CI work flow using Electric Flow *, Jenkins, Docker * and GIT. (Idea *)</a:t>
            </a:r>
          </a:p>
          <a:p>
            <a:pPr marL="228600" indent="-228600">
              <a:buAutoNum type="arabicParenR"/>
            </a:pPr>
            <a:endParaRPr lang="en-US" sz="900" b="1" dirty="0" smtClean="0"/>
          </a:p>
          <a:p>
            <a:pPr marL="228600" indent="-228600">
              <a:buAutoNum type="arabicParenR"/>
            </a:pPr>
            <a:endParaRPr lang="en-US" sz="900" b="1" dirty="0" smtClean="0"/>
          </a:p>
          <a:p>
            <a:pPr algn="ctr"/>
            <a:endParaRPr lang="en-GB" sz="1400" b="1" dirty="0"/>
          </a:p>
        </p:txBody>
      </p:sp>
      <p:sp>
        <p:nvSpPr>
          <p:cNvPr id="21" name="Rectangle 20"/>
          <p:cNvSpPr/>
          <p:nvPr/>
        </p:nvSpPr>
        <p:spPr>
          <a:xfrm>
            <a:off x="3792777" y="4880657"/>
            <a:ext cx="3284459" cy="26845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23/11 /15-  11/12-15</a:t>
            </a:r>
            <a:endParaRPr lang="en-GB" sz="1400" b="1" dirty="0"/>
          </a:p>
        </p:txBody>
      </p:sp>
      <p:sp>
        <p:nvSpPr>
          <p:cNvPr id="17" name="Rectangle 16"/>
          <p:cNvSpPr/>
          <p:nvPr/>
        </p:nvSpPr>
        <p:spPr>
          <a:xfrm>
            <a:off x="6017719" y="1700808"/>
            <a:ext cx="2213183" cy="245913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0</a:t>
            </a:r>
            <a:r>
              <a:rPr lang="en-US" sz="1400" b="1" dirty="0" smtClean="0">
                <a:solidFill>
                  <a:schemeClr val="tx1"/>
                </a:solidFill>
              </a:rPr>
              <a:t>7/11 /15-  </a:t>
            </a:r>
            <a:r>
              <a:rPr lang="en-US" sz="1400" b="1" dirty="0" smtClean="0">
                <a:solidFill>
                  <a:srgbClr val="FF0000"/>
                </a:solidFill>
              </a:rPr>
              <a:t>30*</a:t>
            </a:r>
            <a:r>
              <a:rPr lang="en-US" sz="1400" b="1" dirty="0" smtClean="0">
                <a:solidFill>
                  <a:schemeClr val="tx1"/>
                </a:solidFill>
              </a:rPr>
              <a:t>/12/15</a:t>
            </a:r>
            <a:endParaRPr lang="en-GB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71" y="4462376"/>
            <a:ext cx="640033" cy="315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172306" y="1700808"/>
            <a:ext cx="3068622" cy="23480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17/11 /15-  28/11/15</a:t>
            </a:r>
            <a:endParaRPr lang="en-GB" sz="1400" b="1" dirty="0"/>
          </a:p>
        </p:txBody>
      </p:sp>
      <p:sp>
        <p:nvSpPr>
          <p:cNvPr id="23" name="Rectangle 22"/>
          <p:cNvSpPr/>
          <p:nvPr/>
        </p:nvSpPr>
        <p:spPr>
          <a:xfrm>
            <a:off x="6934974" y="5255889"/>
            <a:ext cx="1381442" cy="13510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b="1" dirty="0" smtClean="0"/>
          </a:p>
          <a:p>
            <a:endParaRPr lang="en-US" sz="900" b="1" dirty="0"/>
          </a:p>
          <a:p>
            <a:endParaRPr lang="en-US" sz="900" b="1" dirty="0" smtClean="0"/>
          </a:p>
          <a:p>
            <a:r>
              <a:rPr lang="en-US" sz="800" b="1" dirty="0" smtClean="0"/>
              <a:t>Gap (Phrase 3)</a:t>
            </a:r>
          </a:p>
          <a:p>
            <a:pPr marL="228600" indent="-228600">
              <a:buAutoNum type="arabicParenR"/>
            </a:pPr>
            <a:r>
              <a:rPr lang="en-US" sz="800" b="1" dirty="0" smtClean="0"/>
              <a:t>Create full acceptance test, ACS ordering and create flow.</a:t>
            </a:r>
          </a:p>
          <a:p>
            <a:pPr marL="228600" indent="-228600">
              <a:buAutoNum type="arabicParenR"/>
            </a:pPr>
            <a:r>
              <a:rPr lang="en-US" sz="800" b="1" dirty="0" smtClean="0"/>
              <a:t>Create adapter between Cucumber and SI</a:t>
            </a:r>
          </a:p>
          <a:p>
            <a:pPr marL="228600" indent="-228600">
              <a:buAutoNum type="arabicParenR"/>
            </a:pPr>
            <a:r>
              <a:rPr lang="en-US" sz="800" b="1" dirty="0" smtClean="0"/>
              <a:t>Test CI workflow * Jenkins  * Docker </a:t>
            </a:r>
          </a:p>
          <a:p>
            <a:pPr marL="228600" indent="-228600">
              <a:buAutoNum type="arabicParenR"/>
            </a:pPr>
            <a:endParaRPr lang="en-US" sz="900" b="1" dirty="0" smtClean="0"/>
          </a:p>
          <a:p>
            <a:pPr marL="228600" indent="-228600">
              <a:buAutoNum type="arabicParenR"/>
            </a:pPr>
            <a:endParaRPr lang="en-US" sz="900" b="1" dirty="0" smtClean="0"/>
          </a:p>
          <a:p>
            <a:pPr algn="ctr"/>
            <a:r>
              <a:rPr lang="en-US" sz="1400" b="1" dirty="0" smtClean="0"/>
              <a:t> </a:t>
            </a:r>
            <a:endParaRPr lang="en-GB" sz="1400" b="1" dirty="0"/>
          </a:p>
        </p:txBody>
      </p:sp>
      <p:sp>
        <p:nvSpPr>
          <p:cNvPr id="24" name="Rectangle 23"/>
          <p:cNvSpPr/>
          <p:nvPr/>
        </p:nvSpPr>
        <p:spPr>
          <a:xfrm>
            <a:off x="534616" y="1712403"/>
            <a:ext cx="1616834" cy="223557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29/10 /15-  14/11/15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7011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 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can support both manual and automation process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BDD result will use as Acceptance criterial (UAT), </a:t>
            </a:r>
            <a:r>
              <a:rPr lang="en-US" dirty="0"/>
              <a:t>T</a:t>
            </a:r>
            <a:r>
              <a:rPr lang="en-US" dirty="0" smtClean="0"/>
              <a:t>raceability matrix and   requirement checklist .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67933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20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Code 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1658144"/>
            <a:ext cx="57435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16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VS How</a:t>
            </a:r>
            <a:endParaRPr lang="en-GB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08772"/>
            <a:ext cx="8229600" cy="430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14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495" y="1600200"/>
            <a:ext cx="618300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78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 in EIT (SI.BUZ.Logic) 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767457"/>
              </p:ext>
            </p:extLst>
          </p:nvPr>
        </p:nvGraphicFramePr>
        <p:xfrm>
          <a:off x="1331640" y="1196752"/>
          <a:ext cx="3530601" cy="5322182"/>
        </p:xfrm>
        <a:graphic>
          <a:graphicData uri="http://schemas.openxmlformats.org/drawingml/2006/table">
            <a:tbl>
              <a:tblPr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49093"/>
                <a:gridCol w="2278626"/>
                <a:gridCol w="450648"/>
                <a:gridCol w="452234"/>
              </a:tblGrid>
              <a:tr h="375269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_TC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_Description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_Execution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_Result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 anchor="b"/>
                </a:tc>
              </a:tr>
              <a:tr h="2564682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u="none" strike="noStrike" dirty="0">
                          <a:effectLst/>
                        </a:rPr>
                        <a:t>TC0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b="1" u="sng" strike="noStrike" dirty="0">
                          <a:effectLst/>
                        </a:rPr>
                        <a:t>Feature</a:t>
                      </a:r>
                      <a:r>
                        <a:rPr lang="en-GB" sz="1100" u="none" strike="noStrike" dirty="0">
                          <a:effectLst/>
                        </a:rPr>
                        <a:t> :  PRECON &amp; LOGIN 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 IN ORDER access to SI PAGE to perform task/functional/regression Testing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 </a:t>
                      </a:r>
                      <a:r>
                        <a:rPr lang="en-GB" sz="1100" b="1" u="sng" strike="noStrike" dirty="0">
                          <a:effectLst/>
                        </a:rPr>
                        <a:t>As A</a:t>
                      </a:r>
                      <a:r>
                        <a:rPr lang="en-GB" sz="1100" u="none" strike="noStrike" dirty="0">
                          <a:effectLst/>
                        </a:rPr>
                        <a:t>: SI CST/AUTOMATION Tester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 </a:t>
                      </a:r>
                      <a:r>
                        <a:rPr lang="en-GB" sz="1100" b="1" u="sng" strike="noStrike" dirty="0">
                          <a:effectLst/>
                        </a:rPr>
                        <a:t>WANT</a:t>
                      </a:r>
                      <a:r>
                        <a:rPr lang="en-GB" sz="1100" u="none" strike="noStrike" dirty="0">
                          <a:effectLst/>
                        </a:rPr>
                        <a:t> : Able to Login to SI Page  successfully  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Scenario  : Able to Login Only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</a:t>
                      </a:r>
                      <a:r>
                        <a:rPr lang="en-GB" sz="1100" b="1" u="sng" strike="noStrike" dirty="0">
                          <a:effectLst/>
                        </a:rPr>
                        <a:t>GIVEN</a:t>
                      </a:r>
                      <a:r>
                        <a:rPr lang="en-GB" sz="1100" u="none" strike="noStrike" dirty="0">
                          <a:effectLst/>
                        </a:rPr>
                        <a:t> : SI Portal Page [MOD-B] 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 AND/OR : Able to loging to SI  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</a:t>
                      </a:r>
                      <a:r>
                        <a:rPr lang="en-GB" sz="1100" b="1" u="sng" strike="noStrike" dirty="0">
                          <a:effectLst/>
                        </a:rPr>
                        <a:t>WHEN</a:t>
                      </a:r>
                      <a:r>
                        <a:rPr lang="en-GB" sz="1100" u="none" strike="noStrike" dirty="0">
                          <a:effectLst/>
                        </a:rPr>
                        <a:t> :  SI access granted 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</a:t>
                      </a:r>
                      <a:r>
                        <a:rPr lang="en-GB" sz="1100" b="1" u="sng" strike="noStrike" dirty="0">
                          <a:effectLst/>
                        </a:rPr>
                        <a:t>THEN</a:t>
                      </a:r>
                      <a:r>
                        <a:rPr lang="en-GB" sz="1100" u="none" strike="noStrike" dirty="0">
                          <a:effectLst/>
                        </a:rPr>
                        <a:t> : URL initiated with </a:t>
                      </a:r>
                      <a:r>
                        <a:rPr lang="en-GB" sz="1100" u="none" strike="noStrike" dirty="0" smtClean="0">
                          <a:effectLst/>
                        </a:rPr>
                        <a:t>successful </a:t>
                      </a:r>
                      <a:r>
                        <a:rPr lang="en-GB" sz="1100" u="none" strike="noStrike" dirty="0">
                          <a:effectLst/>
                        </a:rPr>
                        <a:t>Login and ready/available to perform </a:t>
                      </a:r>
                      <a:r>
                        <a:rPr lang="en-GB" sz="1100" u="none" strike="noStrike" dirty="0" smtClean="0">
                          <a:effectLst/>
                        </a:rPr>
                        <a:t>functional/regression </a:t>
                      </a:r>
                      <a:r>
                        <a:rPr lang="en-GB" sz="1100" u="none" strike="noStrike" dirty="0">
                          <a:effectLst/>
                        </a:rPr>
                        <a:t>Testing 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u="none" strike="noStrike" dirty="0">
                          <a:effectLst/>
                        </a:rPr>
                        <a:t>NO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u="none" strike="noStrike" dirty="0">
                          <a:effectLst/>
                        </a:rPr>
                        <a:t>FAIL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/>
                </a:tc>
              </a:tr>
              <a:tr h="2382231"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u="none" strike="noStrike" dirty="0">
                          <a:effectLst/>
                        </a:rPr>
                        <a:t>TC1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u="none" strike="noStrike" dirty="0">
                          <a:effectLst/>
                        </a:rPr>
                        <a:t>Feature :  CHOOSELOB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 IN ORDER to choose a correct LOB (Only One LOB at the time allow)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 As A: SI CST/AUTOMATION Tester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 WANT : Able to One LOB  successfully  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Scenario  : Able to Choose ONE LOB Only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GIVEN : SI Portal Page [MOD-B] 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 AND/OR : Able to </a:t>
                      </a:r>
                      <a:r>
                        <a:rPr lang="en-GB" sz="1100" u="none" strike="noStrike" dirty="0" smtClean="0">
                          <a:effectLst/>
                        </a:rPr>
                        <a:t>logging </a:t>
                      </a:r>
                      <a:r>
                        <a:rPr lang="en-GB" sz="1100" u="none" strike="noStrike" dirty="0">
                          <a:effectLst/>
                        </a:rPr>
                        <a:t>to SI  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WHEN : Given the value BTO L2C </a:t>
                      </a:r>
                      <a:br>
                        <a:rPr lang="en-GB" sz="1100" u="none" strike="noStrike" dirty="0">
                          <a:effectLst/>
                        </a:rPr>
                      </a:br>
                      <a:r>
                        <a:rPr lang="en-GB" sz="1100" u="none" strike="noStrike" dirty="0">
                          <a:effectLst/>
                        </a:rPr>
                        <a:t> THEN : BTO L2C </a:t>
                      </a:r>
                      <a:r>
                        <a:rPr lang="en-GB" sz="1100" u="none" strike="noStrike" dirty="0" smtClean="0">
                          <a:effectLst/>
                        </a:rPr>
                        <a:t>Choose, </a:t>
                      </a:r>
                      <a:r>
                        <a:rPr lang="en-GB" sz="1100" u="none" strike="noStrike" dirty="0">
                          <a:effectLst/>
                        </a:rPr>
                        <a:t>and Global Services, Avaya L2C, TSO L2C and Avaya BTO L2C not </a:t>
                      </a:r>
                      <a:r>
                        <a:rPr lang="en-GB" sz="1100" u="none" strike="noStrike" dirty="0" smtClean="0">
                          <a:effectLst/>
                        </a:rPr>
                        <a:t>choose 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u="none" strike="noStrike" dirty="0">
                          <a:effectLst/>
                        </a:rPr>
                        <a:t>NO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100" u="none" strike="noStrike" dirty="0">
                          <a:effectLst/>
                        </a:rPr>
                        <a:t>FAIL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22582"/>
              </p:ext>
            </p:extLst>
          </p:nvPr>
        </p:nvGraphicFramePr>
        <p:xfrm>
          <a:off x="4932040" y="1196752"/>
          <a:ext cx="4104456" cy="5299146"/>
        </p:xfrm>
        <a:graphic>
          <a:graphicData uri="http://schemas.openxmlformats.org/drawingml/2006/table">
            <a:tbl>
              <a:tblPr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04055"/>
                <a:gridCol w="394838"/>
                <a:gridCol w="1333354"/>
                <a:gridCol w="648073"/>
                <a:gridCol w="504056"/>
                <a:gridCol w="720080"/>
              </a:tblGrid>
              <a:tr h="98374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_TC</a:t>
                      </a:r>
                      <a:endParaRPr lang="en-GB" sz="700" b="1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_KEYWORD</a:t>
                      </a:r>
                      <a:endParaRPr lang="en-GB" sz="700" b="1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_Description</a:t>
                      </a:r>
                      <a:endParaRPr lang="en-GB" sz="700" b="1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_DATA</a:t>
                      </a:r>
                      <a:endParaRPr lang="en-GB" sz="700" b="1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_ADDSHEET</a:t>
                      </a:r>
                      <a:endParaRPr lang="en-GB" sz="700" b="1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_Result</a:t>
                      </a:r>
                      <a:endParaRPr lang="en-GB" sz="700" b="1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</a:tr>
              <a:tr h="78264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TC0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PRECON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Precondition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C:\Users\Common\608271703.xls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 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FAIL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</a:tr>
              <a:tr h="78264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TC0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LOGIN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Login to  SI Page 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C:\Users\Common\608271703.xls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Action1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FAIL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</a:tr>
              <a:tr h="78264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TC1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CHOOSELOB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Choose Particular LOB 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C:\Users\Common\FVLOB.xls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LOBUSED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FAIL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</a:tr>
              <a:tr h="98374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TC2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CHANGEROLE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Change to become WorkAnalyst 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C:\Users\Common\ChangeRole_WA.xls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USER_ROLE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FAIL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</a:tr>
              <a:tr h="983741"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TC3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ASSIGNWORKAREA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Assign Work Area 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C:\Users\Common\WorkAreaAssignment.xls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Action1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700" u="none" strike="noStrike" dirty="0">
                          <a:effectLst/>
                        </a:rPr>
                        <a:t>FAIL</a:t>
                      </a:r>
                      <a:endParaRPr lang="en-GB" sz="700" b="0" i="0" u="none" strike="noStrike" dirty="0">
                        <a:solidFill>
                          <a:srgbClr val="000000"/>
                        </a:solidFill>
                        <a:effectLst/>
                        <a:latin typeface="Mic Shell Dlg"/>
                      </a:endParaRPr>
                    </a:p>
                  </a:txBody>
                  <a:tcPr marL="6045" marR="6045" marT="6045" marB="0" anchor="b"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586683" y="1931378"/>
            <a:ext cx="3561381" cy="7055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608547501\AppData\Local\Microsoft\Windows\Temporary Internet Files\Content.IE5\Z5RAUDUS\13526733611229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4" y="1931378"/>
            <a:ext cx="1576885" cy="205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270101"/>
              </p:ext>
            </p:extLst>
          </p:nvPr>
        </p:nvGraphicFramePr>
        <p:xfrm>
          <a:off x="251520" y="5733256"/>
          <a:ext cx="9144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7" name="File" showAsIcon="1" r:id="rId4" imgW="914400" imgH="714375" progId="Outlook.FileAttach">
                  <p:embed/>
                </p:oleObj>
              </mc:Choice>
              <mc:Fallback>
                <p:oleObj name="File" showAsIcon="1" r:id="rId4" imgW="914400" imgH="714375" progId="Outlook.FileAttac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5733256"/>
                        <a:ext cx="91440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3" y="5301208"/>
            <a:ext cx="29337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7" y="5272633"/>
            <a:ext cx="2943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855" y="5286920"/>
            <a:ext cx="29813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932040" y="1628800"/>
            <a:ext cx="4104456" cy="2160240"/>
          </a:xfrm>
          <a:prstGeom prst="rect">
            <a:avLst/>
          </a:prstGeom>
          <a:solidFill>
            <a:schemeClr val="accent1">
              <a:alpha val="12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22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EIT – </a:t>
            </a:r>
            <a:r>
              <a:rPr lang="en-GB" dirty="0" smtClean="0"/>
              <a:t>Gherkin (DSL)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71500" indent="-571500">
                  <a:buFont typeface="+mj-lt"/>
                  <a:buAutoNum type="romanUcPeriod"/>
                </a:pPr>
                <a:r>
                  <a:rPr lang="en-US" dirty="0" smtClean="0"/>
                  <a:t>English Language.</a:t>
                </a:r>
              </a:p>
              <a:p>
                <a:pPr marL="571500" indent="-571500">
                  <a:buFont typeface="+mj-lt"/>
                  <a:buAutoNum type="romanUcPeriod"/>
                </a:pPr>
                <a:r>
                  <a:rPr lang="en-US" dirty="0" smtClean="0"/>
                  <a:t>“</a:t>
                </a:r>
                <a:r>
                  <a:rPr lang="en-US" dirty="0" err="1" smtClean="0"/>
                  <a:t>ext</a:t>
                </a:r>
                <a:r>
                  <a:rPr lang="en-US" dirty="0" smtClean="0"/>
                  <a:t> -GWT</a:t>
                </a:r>
                <a:r>
                  <a:rPr lang="en-US" dirty="0"/>
                  <a:t>”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“Business Logic</a:t>
                </a:r>
                <a:r>
                  <a:rPr lang="en-US" dirty="0" smtClean="0"/>
                  <a:t>”.</a:t>
                </a:r>
              </a:p>
              <a:p>
                <a:pPr marL="571500" indent="-571500">
                  <a:buFont typeface="+mj-lt"/>
                  <a:buAutoNum type="romanU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𝑗𝑇𝑒𝑠𝑡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/>
                          </a:rPr>
                          <m:t>𝑇𝑆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400" dirty="0"/>
                          <m:t>{</m:t>
                        </m:r>
                        <m:r>
                          <m:rPr>
                            <m:nor/>
                          </m:rPr>
                          <a:rPr lang="en-US" sz="2400" dirty="0"/>
                          <m:t>Verb</m:t>
                        </m:r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  <m:r>
                          <a:rPr lang="en-US" sz="2400" b="0" i="1" dirty="0" smtClean="0">
                            <a:latin typeface="Cambria Math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sz="2400" dirty="0"/>
                          <m:t>Keyword</m:t>
                        </m:r>
                        <m:r>
                          <m:rPr>
                            <m:nor/>
                          </m:rPr>
                          <a:rPr lang="en-US" sz="2400" dirty="0"/>
                          <m:t>}, {</m:t>
                        </m:r>
                        <m:r>
                          <m:rPr>
                            <m:nor/>
                          </m:rPr>
                          <a:rPr lang="en-US" sz="2400" dirty="0"/>
                          <m:t>Subject</m:t>
                        </m:r>
                        <m:r>
                          <m:rPr>
                            <m:nor/>
                          </m:rPr>
                          <a:rPr lang="en-US" sz="2400" dirty="0"/>
                          <m:t>, </m:t>
                        </m:r>
                        <m:r>
                          <m:rPr>
                            <m:nor/>
                          </m:rPr>
                          <a:rPr lang="en-US" sz="2400" dirty="0"/>
                          <m:t>Object</m:t>
                        </m:r>
                        <m:r>
                          <m:rPr>
                            <m:nor/>
                          </m:rPr>
                          <a:rPr lang="en-US" sz="2400" dirty="0"/>
                          <m:t> −&gt; </m:t>
                        </m:r>
                        <m:r>
                          <m:rPr>
                            <m:nor/>
                          </m:rPr>
                          <a:rPr lang="en-US" sz="2400" dirty="0"/>
                          <m:t>Data</m:t>
                        </m:r>
                        <m:r>
                          <m:rPr>
                            <m:nor/>
                          </m:rPr>
                          <a:rPr lang="en-US" sz="2400" dirty="0"/>
                          <m:t>}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en-US" dirty="0" smtClean="0"/>
                  <a:t>“Keyword Driven” + “Data Driven”.</a:t>
                </a:r>
              </a:p>
              <a:p>
                <a:pPr marL="571500" indent="-571500">
                  <a:buFont typeface="+mj-lt"/>
                  <a:buAutoNum type="romanUcPeriod"/>
                </a:pPr>
                <a:r>
                  <a:rPr lang="en-US" dirty="0" smtClean="0"/>
                  <a:t>“5W + 1H” to increase the test coverage.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926" t="-20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851856"/>
              </p:ext>
            </p:extLst>
          </p:nvPr>
        </p:nvGraphicFramePr>
        <p:xfrm>
          <a:off x="107504" y="4581128"/>
          <a:ext cx="8893081" cy="1296144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005746"/>
                <a:gridCol w="983905"/>
                <a:gridCol w="983905"/>
                <a:gridCol w="983905"/>
                <a:gridCol w="983905"/>
                <a:gridCol w="983905"/>
                <a:gridCol w="983905"/>
                <a:gridCol w="983905"/>
              </a:tblGrid>
              <a:tr h="308203"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WHAT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WHEN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WHO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WHICH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WHERE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HOW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Permutation</a:t>
                      </a:r>
                      <a:r>
                        <a:rPr lang="en-US" sz="1200" baseline="0" dirty="0" smtClean="0"/>
                        <a:t> </a:t>
                      </a:r>
                      <a:endParaRPr lang="en-GB" sz="1200" dirty="0"/>
                    </a:p>
                  </a:txBody>
                  <a:tcPr/>
                </a:tc>
              </a:tr>
              <a:tr h="987941">
                <a:tc>
                  <a:txBody>
                    <a:bodyPr/>
                    <a:lstStyle/>
                    <a:p>
                      <a:r>
                        <a:rPr lang="en-GB" sz="1600" u="none" strike="noStrike" dirty="0" smtClean="0">
                          <a:effectLst/>
                        </a:rPr>
                        <a:t>PRECON &amp; LOGIN </a:t>
                      </a:r>
                      <a:endParaRPr lang="en-GB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 do , Option</a:t>
                      </a:r>
                      <a:r>
                        <a:rPr lang="en-US" sz="1600" baseline="0" dirty="0" smtClean="0"/>
                        <a:t> </a:t>
                      </a:r>
                      <a:endParaRPr lang="en-GB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Date,</a:t>
                      </a:r>
                      <a:r>
                        <a:rPr lang="en-US" sz="1600" baseline="0" dirty="0" smtClean="0"/>
                        <a:t> Time </a:t>
                      </a:r>
                      <a:endParaRPr lang="en-GB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Who allow to do login</a:t>
                      </a:r>
                      <a:r>
                        <a:rPr lang="en-US" sz="1600" baseline="0" dirty="0" smtClean="0"/>
                        <a:t> </a:t>
                      </a:r>
                      <a:endParaRPr lang="en-GB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Version</a:t>
                      </a:r>
                      <a:r>
                        <a:rPr lang="en-US" sz="1600" baseline="0" dirty="0" smtClean="0"/>
                        <a:t> , </a:t>
                      </a:r>
                      <a:r>
                        <a:rPr lang="en-US" sz="1600" dirty="0" smtClean="0"/>
                        <a:t> </a:t>
                      </a:r>
                      <a:endParaRPr lang="en-GB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Place, Location, Server </a:t>
                      </a:r>
                      <a:endParaRPr lang="en-GB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Method,</a:t>
                      </a:r>
                      <a:r>
                        <a:rPr lang="en-US" sz="1600" baseline="0" dirty="0" smtClean="0"/>
                        <a:t> process </a:t>
                      </a:r>
                      <a:endParaRPr lang="en-GB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 *</a:t>
                      </a:r>
                      <a:endParaRPr lang="en-GB" sz="1600" b="1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99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EIT is not </a:t>
            </a:r>
            <a:r>
              <a:rPr lang="en-US" dirty="0"/>
              <a:t>fully </a:t>
            </a:r>
            <a:r>
              <a:rPr lang="en-US" dirty="0" smtClean="0"/>
              <a:t>use the BDD practice.</a:t>
            </a:r>
          </a:p>
          <a:p>
            <a:r>
              <a:rPr lang="en-US" dirty="0" smtClean="0"/>
              <a:t>Testers is not make use of the DSL / BDD, therefore promoting, planning, controlling and monitoring are needed. </a:t>
            </a:r>
          </a:p>
          <a:p>
            <a:r>
              <a:rPr lang="en-US" dirty="0" smtClean="0"/>
              <a:t>Visual / Graphical will give better understanding (i.e. BPMN + BDD, Swim lane + BDD) </a:t>
            </a:r>
          </a:p>
          <a:p>
            <a:r>
              <a:rPr lang="en-US" dirty="0" smtClean="0"/>
              <a:t>There no framework for UFT/ QTP</a:t>
            </a:r>
          </a:p>
          <a:p>
            <a:pPr lvl="1"/>
            <a:r>
              <a:rPr lang="en-GB" sz="1900" dirty="0" smtClean="0">
                <a:hlinkClick r:id="rId2" tooltip="Jasmine (JavaScript framework)"/>
              </a:rPr>
              <a:t>Jasmine </a:t>
            </a:r>
            <a:r>
              <a:rPr lang="en-GB" sz="1900" dirty="0">
                <a:hlinkClick r:id="rId2" tooltip="Jasmine (JavaScript framework)"/>
              </a:rPr>
              <a:t>(JavaScript framework)</a:t>
            </a:r>
            <a:endParaRPr lang="en-GB" sz="1900" dirty="0"/>
          </a:p>
          <a:p>
            <a:pPr lvl="1"/>
            <a:r>
              <a:rPr lang="en-GB" sz="1900" dirty="0">
                <a:hlinkClick r:id="rId3" tooltip="Concordion"/>
              </a:rPr>
              <a:t>Concordion</a:t>
            </a:r>
            <a:r>
              <a:rPr lang="en-GB" sz="1900" dirty="0"/>
              <a:t> (Java framework)</a:t>
            </a:r>
          </a:p>
          <a:p>
            <a:pPr lvl="1"/>
            <a:r>
              <a:rPr lang="en-GB" sz="1900" dirty="0">
                <a:hlinkClick r:id="rId4"/>
              </a:rPr>
              <a:t>Cucumber-js</a:t>
            </a:r>
            <a:r>
              <a:rPr lang="en-GB" sz="1900" dirty="0"/>
              <a:t>(Javascript framework)</a:t>
            </a:r>
          </a:p>
          <a:p>
            <a:pPr lvl="1"/>
            <a:r>
              <a:rPr lang="en-GB" sz="1900" dirty="0" smtClean="0">
                <a:hlinkClick r:id="rId5"/>
              </a:rPr>
              <a:t>SpecFlow</a:t>
            </a:r>
            <a:r>
              <a:rPr lang="en-GB" sz="1900" dirty="0"/>
              <a:t> (.NET framework</a:t>
            </a:r>
            <a:r>
              <a:rPr lang="en-GB" sz="1900" dirty="0" smtClean="0"/>
              <a:t>)</a:t>
            </a:r>
          </a:p>
          <a:p>
            <a:pPr lvl="1"/>
            <a:r>
              <a:rPr lang="en-US" sz="1700" dirty="0"/>
              <a:t>Workflow (i.e. </a:t>
            </a:r>
            <a:r>
              <a:rPr lang="en-US" sz="1700" dirty="0" err="1"/>
              <a:t>Teamcity</a:t>
            </a:r>
            <a:r>
              <a:rPr lang="en-US" sz="1700" dirty="0"/>
              <a:t>, Jenkins)</a:t>
            </a:r>
            <a:endParaRPr lang="en-GB" sz="1700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7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Criteria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It must be high flexible with ability to integrate with any tool </a:t>
            </a:r>
          </a:p>
          <a:p>
            <a:pPr lvl="1"/>
            <a:r>
              <a:rPr lang="en-US" dirty="0" smtClean="0"/>
              <a:t>Web automation (Selenium/ </a:t>
            </a:r>
            <a:r>
              <a:rPr lang="en-US" dirty="0" err="1" smtClean="0"/>
              <a:t>Watir</a:t>
            </a:r>
            <a:r>
              <a:rPr lang="en-US" dirty="0" smtClean="0"/>
              <a:t>/ Capybara)</a:t>
            </a:r>
          </a:p>
          <a:p>
            <a:pPr lvl="1"/>
            <a:r>
              <a:rPr lang="en-US" dirty="0" smtClean="0"/>
              <a:t>Various Language ( Java, </a:t>
            </a:r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Build Systems – Ant, Rake, Hudson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Living Document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33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 POC </a:t>
            </a:r>
            <a:r>
              <a:rPr lang="en-US" dirty="0" smtClean="0"/>
              <a:t>Result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 smtClean="0"/>
              <a:t>Highlight</a:t>
            </a:r>
          </a:p>
          <a:p>
            <a:pPr lvl="1"/>
            <a:r>
              <a:rPr lang="en-US" dirty="0" smtClean="0"/>
              <a:t>Successfully implement Cucumber BDD adapter for SaaS and SI components * , via UFT-QTP (Web automation)  and  Jenkins (workflow and virtualization). </a:t>
            </a:r>
            <a:r>
              <a:rPr lang="en-US" dirty="0" smtClean="0">
                <a:hlinkClick r:id="rId2" action="ppaction://hlinksldjump"/>
              </a:rPr>
              <a:t>See figure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allows Designer / Tester/ Developer able to test against the requirement and implementation more closely and integrated. </a:t>
            </a:r>
            <a:r>
              <a:rPr lang="en-US" dirty="0" smtClean="0">
                <a:hlinkClick r:id="rId3" action="ppaction://hlinksldjump"/>
              </a:rPr>
              <a:t>See figure</a:t>
            </a:r>
            <a:r>
              <a:rPr lang="en-US" dirty="0" smtClean="0">
                <a:hlinkClick r:id="rId4" action="ppaction://hlinksldjump"/>
              </a:rPr>
              <a:t> </a:t>
            </a:r>
            <a:endParaRPr lang="en-US" dirty="0" smtClean="0"/>
          </a:p>
          <a:p>
            <a:pPr lvl="1"/>
            <a:r>
              <a:rPr lang="en-US" dirty="0" smtClean="0"/>
              <a:t>It is living document (*accuracy, truth state, versioning)and source of truth (* Keep requirement document, test and code all in sync)</a:t>
            </a:r>
            <a:endParaRPr lang="en-GB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71" y="1196752"/>
            <a:ext cx="4315114" cy="138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71" y="4293096"/>
            <a:ext cx="4315114" cy="2088232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71" y="2636912"/>
            <a:ext cx="4315114" cy="1566806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8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 POC Result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Lowlight </a:t>
            </a:r>
          </a:p>
          <a:p>
            <a:pPr lvl="1"/>
            <a:r>
              <a:rPr lang="en-US" dirty="0" smtClean="0"/>
              <a:t>The result is not consistent.</a:t>
            </a:r>
          </a:p>
          <a:p>
            <a:pPr lvl="1"/>
            <a:r>
              <a:rPr lang="en-US" dirty="0" smtClean="0"/>
              <a:t>Component availability in model</a:t>
            </a:r>
            <a:r>
              <a:rPr lang="en-US" dirty="0"/>
              <a:t> 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Service availability?</a:t>
            </a:r>
          </a:p>
          <a:p>
            <a:pPr lvl="1"/>
            <a:r>
              <a:rPr lang="en-US" dirty="0" smtClean="0"/>
              <a:t>Waiting time.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This makes Acceptance </a:t>
            </a:r>
            <a:r>
              <a:rPr lang="en-US" dirty="0"/>
              <a:t>T</a:t>
            </a:r>
            <a:r>
              <a:rPr lang="en-US" dirty="0" smtClean="0"/>
              <a:t>est hard to achieve (** for this POC, will not see in this POC)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 smtClean="0"/>
              <a:t>There is an opportunity to improve here.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24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 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more adapters (i.e. DB support, XML Support, Log Support ,JSON Support)</a:t>
            </a:r>
          </a:p>
          <a:p>
            <a:pPr lvl="1"/>
            <a:r>
              <a:rPr lang="en-US" dirty="0" smtClean="0"/>
              <a:t>Allow more components support, interaction and availability. (Refer to Pyramid of testing)</a:t>
            </a:r>
            <a:r>
              <a:rPr lang="en-US" dirty="0">
                <a:hlinkClick r:id="rId2" action="ppaction://hlinksldjump"/>
              </a:rPr>
              <a:t> See </a:t>
            </a:r>
            <a:r>
              <a:rPr lang="en-US">
                <a:hlinkClick r:id="rId2" action="ppaction://hlinksldjump"/>
              </a:rPr>
              <a:t>figure</a:t>
            </a:r>
            <a:r>
              <a:rPr lang="en-US">
                <a:hlinkClick r:id="rId3" action="ppaction://hlinksldjump"/>
              </a:rPr>
              <a:t> </a:t>
            </a:r>
            <a:endParaRPr lang="en-US" dirty="0" smtClean="0"/>
          </a:p>
          <a:p>
            <a:pPr lvl="1"/>
            <a:r>
              <a:rPr lang="en-US" dirty="0" smtClean="0"/>
              <a:t>Possible to identify gaps earlier.</a:t>
            </a:r>
          </a:p>
          <a:p>
            <a:pPr lvl="1"/>
            <a:r>
              <a:rPr lang="en-US" dirty="0" smtClean="0"/>
              <a:t>Model maturity.</a:t>
            </a:r>
          </a:p>
          <a:p>
            <a:r>
              <a:rPr lang="en-US" dirty="0" smtClean="0"/>
              <a:t>Ensure stability of model. </a:t>
            </a:r>
          </a:p>
          <a:p>
            <a:r>
              <a:rPr lang="en-US" dirty="0"/>
              <a:t>Educate users (Designer, Tester, </a:t>
            </a:r>
            <a:r>
              <a:rPr lang="en-US" dirty="0" smtClean="0"/>
              <a:t>Dev) </a:t>
            </a:r>
            <a:r>
              <a:rPr lang="en-US" dirty="0"/>
              <a:t>to use Cucumber – </a:t>
            </a:r>
            <a:r>
              <a:rPr lang="en-US" dirty="0" smtClean="0"/>
              <a:t>Gherkin language. </a:t>
            </a:r>
            <a:endParaRPr lang="en-US" dirty="0"/>
          </a:p>
          <a:p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2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BDD- Result (Test Strategy)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07" y="1196752"/>
            <a:ext cx="7815825" cy="5130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3043395" y="2801762"/>
            <a:ext cx="216024" cy="400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GB" dirty="0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2449860" y="3673408"/>
            <a:ext cx="288032" cy="5093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GB" dirty="0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827584" y="5353937"/>
            <a:ext cx="288032" cy="633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GB" dirty="0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7423745" y="5344412"/>
            <a:ext cx="288032" cy="633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17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BDD- Result </a:t>
            </a:r>
            <a:r>
              <a:rPr lang="en-US" dirty="0" smtClean="0"/>
              <a:t>(Implementation )</a:t>
            </a:r>
            <a:endParaRPr lang="en-GB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496944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81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BDD- Result (</a:t>
            </a:r>
            <a:r>
              <a:rPr lang="en-US" dirty="0" smtClean="0"/>
              <a:t>Implementation QTP 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2465"/>
            <a:ext cx="8229600" cy="44568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62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7562</TotalTime>
  <Words>1690</Words>
  <Application>Microsoft Office PowerPoint</Application>
  <PresentationFormat>On-screen Show (4:3)</PresentationFormat>
  <Paragraphs>360</Paragraphs>
  <Slides>37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新細明體</vt:lpstr>
      <vt:lpstr>Arial</vt:lpstr>
      <vt:lpstr>Calibri</vt:lpstr>
      <vt:lpstr>Cambria Math</vt:lpstr>
      <vt:lpstr>Mic Shell Dlg</vt:lpstr>
      <vt:lpstr>Wingdings</vt:lpstr>
      <vt:lpstr>Office Theme</vt:lpstr>
      <vt:lpstr>File</vt:lpstr>
      <vt:lpstr>BDD and EIT </vt:lpstr>
      <vt:lpstr>BDD POC Timeline</vt:lpstr>
      <vt:lpstr>BDD POC Timeline</vt:lpstr>
      <vt:lpstr>BDD POC Result</vt:lpstr>
      <vt:lpstr>BDD POC Result</vt:lpstr>
      <vt:lpstr>BDD Next Steps</vt:lpstr>
      <vt:lpstr>BDD- Result (Test Strategy)</vt:lpstr>
      <vt:lpstr>BDD- Result (Implementation )</vt:lpstr>
      <vt:lpstr>BDD- Result (Implementation QTP )</vt:lpstr>
      <vt:lpstr>BDD- Result (Pyramid Testing )</vt:lpstr>
      <vt:lpstr>EIT – BDD- Before </vt:lpstr>
      <vt:lpstr>EIT – BDD- After </vt:lpstr>
      <vt:lpstr>Lets' discuss, Discutons, Discutiamone,讓我們'討論, Lass uns diskutieren, Vamos discutir, Let ' a phlé</vt:lpstr>
      <vt:lpstr>Next Steps – Common / Unified – Testing Perspective </vt:lpstr>
      <vt:lpstr>PowerPoint Presentation</vt:lpstr>
      <vt:lpstr>PowerPoint Presentation</vt:lpstr>
      <vt:lpstr>PowerPoint Presentation</vt:lpstr>
      <vt:lpstr>Workflow </vt:lpstr>
      <vt:lpstr>PowerPoint Presentation</vt:lpstr>
      <vt:lpstr>3 Amigos </vt:lpstr>
      <vt:lpstr>PowerPoint Presentation</vt:lpstr>
      <vt:lpstr>Problem Statements </vt:lpstr>
      <vt:lpstr>Problem Statement </vt:lpstr>
      <vt:lpstr>Test Requirement as earlier as possible </vt:lpstr>
      <vt:lpstr>Next Steps – Common / Unified </vt:lpstr>
      <vt:lpstr>Next Steps – Common / Unified 2</vt:lpstr>
      <vt:lpstr>What is Ghenkin </vt:lpstr>
      <vt:lpstr>Next Steps – Common / Unified – Testing Perspective </vt:lpstr>
      <vt:lpstr>Feature File and Agile Workflow</vt:lpstr>
      <vt:lpstr>Roadmap </vt:lpstr>
      <vt:lpstr>Support Code </vt:lpstr>
      <vt:lpstr>What VS How</vt:lpstr>
      <vt:lpstr>PowerPoint Presentation</vt:lpstr>
      <vt:lpstr>BDD in EIT (SI.BUZ.Logic) </vt:lpstr>
      <vt:lpstr>EIT – Gherkin (DSL)</vt:lpstr>
      <vt:lpstr>Observation </vt:lpstr>
      <vt:lpstr>Tool Criteria </vt:lpstr>
    </vt:vector>
  </TitlesOfParts>
  <Company>BT Plc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BDD In EIT </dc:title>
  <dc:creator>Wong,RSK,Ronnie,TAW5 F</dc:creator>
  <cp:lastModifiedBy>Wong,RSK,Ronnie,TAW5 R</cp:lastModifiedBy>
  <cp:revision>193</cp:revision>
  <dcterms:created xsi:type="dcterms:W3CDTF">2015-10-07T06:21:53Z</dcterms:created>
  <dcterms:modified xsi:type="dcterms:W3CDTF">2016-10-18T11:25:19Z</dcterms:modified>
</cp:coreProperties>
</file>